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3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4.xml" ContentType="application/vnd.openxmlformats-officedocument.theme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67" r:id="rId5"/>
    <p:sldMasterId id="2147483677" r:id="rId6"/>
    <p:sldMasterId id="2147483698" r:id="rId7"/>
    <p:sldMasterId id="2147483729" r:id="rId8"/>
  </p:sldMasterIdLst>
  <p:notesMasterIdLst>
    <p:notesMasterId r:id="rId26"/>
  </p:notesMasterIdLst>
  <p:handoutMasterIdLst>
    <p:handoutMasterId r:id="rId27"/>
  </p:handoutMasterIdLst>
  <p:sldIdLst>
    <p:sldId id="497" r:id="rId9"/>
    <p:sldId id="602" r:id="rId10"/>
    <p:sldId id="614" r:id="rId11"/>
    <p:sldId id="570" r:id="rId12"/>
    <p:sldId id="569" r:id="rId13"/>
    <p:sldId id="616" r:id="rId14"/>
    <p:sldId id="571" r:id="rId15"/>
    <p:sldId id="578" r:id="rId16"/>
    <p:sldId id="566" r:id="rId17"/>
    <p:sldId id="617" r:id="rId18"/>
    <p:sldId id="619" r:id="rId19"/>
    <p:sldId id="621" r:id="rId20"/>
    <p:sldId id="591" r:id="rId21"/>
    <p:sldId id="622" r:id="rId22"/>
    <p:sldId id="594" r:id="rId23"/>
    <p:sldId id="601" r:id="rId24"/>
    <p:sldId id="624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aWhere Presentation" id="{B3A1C5E1-C6C0-0F41-B24F-C28D243A9951}">
          <p14:sldIdLst>
            <p14:sldId id="497"/>
            <p14:sldId id="602"/>
            <p14:sldId id="614"/>
            <p14:sldId id="570"/>
            <p14:sldId id="569"/>
            <p14:sldId id="616"/>
            <p14:sldId id="571"/>
            <p14:sldId id="578"/>
            <p14:sldId id="566"/>
            <p14:sldId id="617"/>
            <p14:sldId id="619"/>
            <p14:sldId id="621"/>
            <p14:sldId id="591"/>
            <p14:sldId id="622"/>
            <p14:sldId id="594"/>
            <p14:sldId id="601"/>
            <p14:sldId id="62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acklyn Ward" initials="JW" lastIdx="16" clrIdx="0">
    <p:extLst>
      <p:ext uri="{19B8F6BF-5375-455C-9EA6-DF929625EA0E}">
        <p15:presenceInfo xmlns:p15="http://schemas.microsoft.com/office/powerpoint/2012/main" userId="Jacklyn Ward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0C8"/>
    <a:srgbClr val="368F3F"/>
    <a:srgbClr val="0093C9"/>
    <a:srgbClr val="E17C00"/>
    <a:srgbClr val="000000"/>
    <a:srgbClr val="006B93"/>
    <a:srgbClr val="FFFFFF"/>
    <a:srgbClr val="0094CA"/>
    <a:srgbClr val="000098"/>
    <a:srgbClr val="02886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978" autoAdjust="0"/>
    <p:restoredTop sz="87885" autoAdjust="0"/>
  </p:normalViewPr>
  <p:slideViewPr>
    <p:cSldViewPr snapToGrid="0">
      <p:cViewPr varScale="1">
        <p:scale>
          <a:sx n="95" d="100"/>
          <a:sy n="95" d="100"/>
        </p:scale>
        <p:origin x="114" y="26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3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2" Type="http://schemas.openxmlformats.org/officeDocument/2006/relationships/customXml" Target="../customXml/item2.xml"/><Relationship Id="rId16" Type="http://schemas.openxmlformats.org/officeDocument/2006/relationships/slide" Target="slides/slide8.xml"/><Relationship Id="rId20" Type="http://schemas.openxmlformats.org/officeDocument/2006/relationships/slide" Target="slides/slide12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commentAuthors" Target="commentAuthors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handoutMaster" Target="handoutMasters/handout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5318E9-D0A0-4FBD-AC99-3BF0B1121C9A}" type="datetimeFigureOut">
              <a:rPr lang="en-US" smtClean="0"/>
              <a:t>12/2/2016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9680B1-7360-4B42-AD44-7E09FA95FE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13168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93F5B4-24E2-406B-A0B7-BD993388AB6C}" type="datetimeFigureOut">
              <a:rPr lang="en-US" smtClean="0"/>
              <a:t>12/1/2016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B8BDF5-EBD9-4006-89AE-D3A8533AA7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600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B8BDF5-EBD9-4006-89AE-D3A8533AA70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7659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B8BDF5-EBD9-4006-89AE-D3A8533AA70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3281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4DB8BDF5-EBD9-4006-89AE-D3A8533AA70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4951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DB8BDF5-EBD9-4006-89AE-D3A8533AA70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538292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B8BDF5-EBD9-4006-89AE-D3A8533AA70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2645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4DB8BDF5-EBD9-4006-89AE-D3A8533AA70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0347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B8BDF5-EBD9-4006-89AE-D3A8533AA70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7522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B8BDF5-EBD9-4006-89AE-D3A8533AA70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1703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4DB8BDF5-EBD9-4006-89AE-D3A8533AA70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3098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B8BDF5-EBD9-4006-89AE-D3A8533AA70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9376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B8BDF5-EBD9-4006-89AE-D3A8533AA70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7371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B8BDF5-EBD9-4006-89AE-D3A8533AA70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5324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B8BDF5-EBD9-4006-89AE-D3A8533AA70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5080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B8BDF5-EBD9-4006-89AE-D3A8533AA70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1661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at risk, including parts of Mexico.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B8BDF5-EBD9-4006-89AE-D3A8533AA70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1074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B8BDF5-EBD9-4006-89AE-D3A8533AA70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6967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B8BDF5-EBD9-4006-89AE-D3A8533AA70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338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6783C9-AEB0-43AC-A9BA-9C96876F5582}" type="datetimeFigureOut">
              <a:rPr lang="en-US" smtClean="0"/>
              <a:t>12/1/2016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07" y="0"/>
            <a:ext cx="506349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41854" y="3878662"/>
            <a:ext cx="6953459" cy="877294"/>
          </a:xfrm>
        </p:spPr>
        <p:txBody>
          <a:bodyPr anchor="b">
            <a:normAutofit/>
          </a:bodyPr>
          <a:lstStyle>
            <a:lvl1pPr algn="l">
              <a:defRPr sz="4400"/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41855" y="4848032"/>
            <a:ext cx="6953458" cy="497689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952225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897459" cy="365125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r>
              <a:rPr lang="en-US" dirty="0"/>
              <a:t>© Copyright 2015, aWhere. All Rights Reserved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1288" y="6356350"/>
            <a:ext cx="492512" cy="365125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fld id="{3804251F-7CDA-4DEC-86A6-7F343FA44A0E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8576" y="6327682"/>
            <a:ext cx="385149" cy="435637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 flipV="1">
            <a:off x="3391071" y="6250072"/>
            <a:ext cx="5486400" cy="27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5537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897459" cy="365125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r>
              <a:rPr lang="en-US" dirty="0"/>
              <a:t>© Copyright 2015, aWhere. All Rights Reserved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1288" y="6356350"/>
            <a:ext cx="492512" cy="365125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fld id="{3804251F-7CDA-4DEC-86A6-7F343FA44A0E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8576" y="6327682"/>
            <a:ext cx="385149" cy="435637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>
          <a:xfrm flipV="1">
            <a:off x="3391071" y="6250072"/>
            <a:ext cx="5486400" cy="27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7970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4132" y="123586"/>
            <a:ext cx="10515600" cy="9805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>
          <a:xfrm>
            <a:off x="148087" y="6391605"/>
            <a:ext cx="2897459" cy="365125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+mj-lt"/>
              </a:defRPr>
            </a:lvl1pPr>
          </a:lstStyle>
          <a:p>
            <a:r>
              <a:rPr lang="en-US" dirty="0"/>
              <a:t>© Copyright 2016, aWhere. All Rights Reserved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5866" y="6159260"/>
            <a:ext cx="528226" cy="597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367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7413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897459" cy="365125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r>
              <a:rPr lang="en-US" dirty="0"/>
              <a:t>© Copyright 2015, aWhere. All Rights Reserved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1288" y="6356350"/>
            <a:ext cx="492512" cy="365125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fld id="{3804251F-7CDA-4DEC-86A6-7F343FA44A0E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8576" y="6327682"/>
            <a:ext cx="385149" cy="435637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 flipV="1">
            <a:off x="3391071" y="6250072"/>
            <a:ext cx="5486400" cy="27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7461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897459" cy="365125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r>
              <a:rPr lang="en-US" dirty="0"/>
              <a:t>© Copyright 2015, aWhere. All Rights Reserved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1288" y="6356350"/>
            <a:ext cx="492512" cy="365125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fld id="{3804251F-7CDA-4DEC-86A6-7F343FA44A0E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8576" y="6327682"/>
            <a:ext cx="385149" cy="435637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 flipV="1">
            <a:off x="3391071" y="6250072"/>
            <a:ext cx="5486400" cy="27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8321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897459" cy="365125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r>
              <a:rPr lang="en-US" dirty="0"/>
              <a:t>© Copyright 2015, aWhere. All Rights Reserved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1288" y="6356350"/>
            <a:ext cx="492512" cy="365125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fld id="{3804251F-7CDA-4DEC-86A6-7F343FA44A0E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8576" y="6327682"/>
            <a:ext cx="385149" cy="435637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 flipV="1">
            <a:off x="3391071" y="6250072"/>
            <a:ext cx="5486400" cy="27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1214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897459" cy="365125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r>
              <a:rPr lang="en-US" dirty="0"/>
              <a:t>© Copyright 2015, aWhere. All Rights Reserved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1288" y="6356350"/>
            <a:ext cx="492512" cy="365125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fld id="{3804251F-7CDA-4DEC-86A6-7F343FA44A0E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8576" y="6327682"/>
            <a:ext cx="385149" cy="435637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 flipV="1">
            <a:off x="3391071" y="6250072"/>
            <a:ext cx="5486400" cy="27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7941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897459" cy="365125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r>
              <a:rPr lang="en-US" dirty="0"/>
              <a:t>© Copyright 2015, aWhere. All Rights Reserved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1288" y="6356350"/>
            <a:ext cx="492512" cy="365125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fld id="{3804251F-7CDA-4DEC-86A6-7F343FA44A0E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8576" y="6327682"/>
            <a:ext cx="385149" cy="435637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 flipV="1">
            <a:off x="3391071" y="6250072"/>
            <a:ext cx="5486400" cy="27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5104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Where_PPT_section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0"/>
            <a:ext cx="12176145" cy="6858000"/>
          </a:xfrm>
          <a:prstGeom prst="rect">
            <a:avLst/>
          </a:prstGeom>
        </p:spPr>
      </p:pic>
      <p:sp>
        <p:nvSpPr>
          <p:cNvPr id="7" name="Text Placeholder 16"/>
          <p:cNvSpPr>
            <a:spLocks noGrp="1"/>
          </p:cNvSpPr>
          <p:nvPr>
            <p:ph type="body" sz="quarter" idx="11" hasCustomPrompt="1"/>
          </p:nvPr>
        </p:nvSpPr>
        <p:spPr>
          <a:xfrm>
            <a:off x="4825828" y="5297164"/>
            <a:ext cx="6849496" cy="355085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687" baseline="0">
                <a:solidFill>
                  <a:srgbClr val="1E86ED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Subtitle goes right here</a:t>
            </a:r>
          </a:p>
        </p:txBody>
      </p:sp>
      <p:sp>
        <p:nvSpPr>
          <p:cNvPr id="8" name="Text Placeholder 14"/>
          <p:cNvSpPr>
            <a:spLocks noGrp="1"/>
          </p:cNvSpPr>
          <p:nvPr>
            <p:ph type="body" sz="quarter" idx="12" hasCustomPrompt="1"/>
          </p:nvPr>
        </p:nvSpPr>
        <p:spPr>
          <a:xfrm>
            <a:off x="4825830" y="4493587"/>
            <a:ext cx="6849495" cy="606997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3094" b="1" i="0" baseline="0">
                <a:solidFill>
                  <a:srgbClr val="258C18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2668309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/>
          <p:cNvSpPr>
            <a:spLocks noGrp="1"/>
          </p:cNvSpPr>
          <p:nvPr>
            <p:ph type="ctrTitle" hasCustomPrompt="1"/>
          </p:nvPr>
        </p:nvSpPr>
        <p:spPr>
          <a:xfrm>
            <a:off x="2973370" y="1935936"/>
            <a:ext cx="6321326" cy="877294"/>
          </a:xfrm>
        </p:spPr>
        <p:txBody>
          <a:bodyPr anchor="b">
            <a:normAutofit/>
          </a:bodyPr>
          <a:lstStyle>
            <a:lvl1pPr algn="ctr">
              <a:defRPr sz="4400"/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18" name="Subtitle 2"/>
          <p:cNvSpPr>
            <a:spLocks noGrp="1"/>
          </p:cNvSpPr>
          <p:nvPr>
            <p:ph type="subTitle" idx="1"/>
          </p:nvPr>
        </p:nvSpPr>
        <p:spPr>
          <a:xfrm>
            <a:off x="2973372" y="2905305"/>
            <a:ext cx="6321325" cy="497690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9" name="Rectangle 18"/>
          <p:cNvSpPr/>
          <p:nvPr userDrawn="1"/>
        </p:nvSpPr>
        <p:spPr>
          <a:xfrm flipV="1">
            <a:off x="1569711" y="914526"/>
            <a:ext cx="9144000" cy="3657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6527" y="78225"/>
            <a:ext cx="2426798" cy="910049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4188"/>
            <a:ext cx="12195348" cy="3048837"/>
          </a:xfrm>
          <a:prstGeom prst="rect">
            <a:avLst/>
          </a:prstGeom>
        </p:spPr>
      </p:pic>
      <p:sp>
        <p:nvSpPr>
          <p:cNvPr id="22" name="Rectangle 21"/>
          <p:cNvSpPr/>
          <p:nvPr userDrawn="1"/>
        </p:nvSpPr>
        <p:spPr>
          <a:xfrm>
            <a:off x="0" y="3798505"/>
            <a:ext cx="12195348" cy="1407903"/>
          </a:xfrm>
          <a:prstGeom prst="rect">
            <a:avLst/>
          </a:prstGeom>
          <a:gradFill>
            <a:gsLst>
              <a:gs pos="17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187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Where_PPT_title-1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159"/>
          <a:stretch/>
        </p:blipFill>
        <p:spPr>
          <a:xfrm>
            <a:off x="12801" y="0"/>
            <a:ext cx="12179199" cy="6845394"/>
          </a:xfrm>
          <a:prstGeom prst="rect">
            <a:avLst/>
          </a:prstGeom>
        </p:spPr>
      </p:pic>
      <p:sp>
        <p:nvSpPr>
          <p:cNvPr id="4" name="Text Placeholder 16"/>
          <p:cNvSpPr>
            <a:spLocks noGrp="1"/>
          </p:cNvSpPr>
          <p:nvPr>
            <p:ph type="body" sz="quarter" idx="11" hasCustomPrompt="1"/>
          </p:nvPr>
        </p:nvSpPr>
        <p:spPr>
          <a:xfrm>
            <a:off x="4888861" y="4143484"/>
            <a:ext cx="6849496" cy="355085"/>
          </a:xfrm>
          <a:prstGeom prst="rect">
            <a:avLst/>
          </a:prstGeom>
        </p:spPr>
        <p:txBody>
          <a:bodyPr vert="horz"/>
          <a:lstStyle>
            <a:lvl1pPr marL="0" indent="0" algn="ctr">
              <a:buFontTx/>
              <a:buNone/>
              <a:defRPr sz="2250" baseline="0">
                <a:solidFill>
                  <a:srgbClr val="1E86ED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Subtitle goes right here</a:t>
            </a:r>
          </a:p>
        </p:txBody>
      </p:sp>
      <p:sp>
        <p:nvSpPr>
          <p:cNvPr id="5" name="Text Placeholder 14"/>
          <p:cNvSpPr>
            <a:spLocks noGrp="1"/>
          </p:cNvSpPr>
          <p:nvPr>
            <p:ph type="body" sz="quarter" idx="12" hasCustomPrompt="1"/>
          </p:nvPr>
        </p:nvSpPr>
        <p:spPr>
          <a:xfrm>
            <a:off x="4888861" y="3339907"/>
            <a:ext cx="6849495" cy="606997"/>
          </a:xfrm>
          <a:prstGeom prst="rect">
            <a:avLst/>
          </a:prstGeom>
        </p:spPr>
        <p:txBody>
          <a:bodyPr vert="horz"/>
          <a:lstStyle>
            <a:lvl1pPr marL="0" indent="0" algn="ctr">
              <a:buFontTx/>
              <a:buNone/>
              <a:defRPr sz="4125" b="1" i="0" baseline="0">
                <a:solidFill>
                  <a:srgbClr val="258C18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3601399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6"/>
          <p:cNvSpPr>
            <a:spLocks noGrp="1"/>
          </p:cNvSpPr>
          <p:nvPr>
            <p:ph idx="1"/>
          </p:nvPr>
        </p:nvSpPr>
        <p:spPr>
          <a:xfrm>
            <a:off x="610196" y="1132999"/>
            <a:ext cx="10971609" cy="49927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12528" indent="-312528" algn="l">
              <a:buSzPct val="100000"/>
              <a:buFontTx/>
              <a:buBlip>
                <a:blip r:embed="rId2"/>
              </a:buBlip>
              <a:defRPr/>
            </a:lvl1pPr>
          </a:lstStyle>
          <a:p>
            <a:pPr marL="444500" indent="-444500" algn="l">
              <a:buSzPct val="100000"/>
              <a:buFontTx/>
              <a:buBlip>
                <a:blip r:embed="rId2"/>
              </a:buBlip>
            </a:pPr>
            <a:r>
              <a:rPr lang="en-US" dirty="0"/>
              <a:t>Click to edit Master text styles</a:t>
            </a:r>
          </a:p>
          <a:p>
            <a:pPr marL="625056" lvl="1" indent="-312528" algn="l">
              <a:buSzPct val="100000"/>
              <a:buFontTx/>
              <a:buBlip>
                <a:blip r:embed="rId2"/>
              </a:buBlip>
            </a:pPr>
            <a:r>
              <a:rPr lang="en-US" dirty="0"/>
              <a:t>Second level</a:t>
            </a:r>
          </a:p>
          <a:p>
            <a:pPr marL="937584" lvl="2" indent="-312528" algn="l">
              <a:buSzPct val="100000"/>
              <a:buFontTx/>
              <a:buBlip>
                <a:blip r:embed="rId2"/>
              </a:buBlip>
            </a:pPr>
            <a:r>
              <a:rPr lang="en-US" dirty="0"/>
              <a:t>Third level</a:t>
            </a:r>
          </a:p>
          <a:p>
            <a:pPr marL="1250112" lvl="3" indent="-312528" algn="l">
              <a:buSzPct val="100000"/>
              <a:buFontTx/>
              <a:buBlip>
                <a:blip r:embed="rId2"/>
              </a:buBlip>
            </a:pPr>
            <a:r>
              <a:rPr lang="en-US" dirty="0"/>
              <a:t>Fourth level</a:t>
            </a:r>
          </a:p>
          <a:p>
            <a:pPr marL="1562640" lvl="4" indent="-312528" algn="l">
              <a:buSzPct val="100000"/>
              <a:buFontTx/>
              <a:buBlip>
                <a:blip r:embed="rId2"/>
              </a:buBlip>
            </a:pPr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83342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pPr algn="ctr" defTabSz="410751"/>
            <a:fld id="{5B8365F0-C330-493F-B707-9CD7973F9D3C}" type="datetimeFigureOut">
              <a:rPr lang="en-US" sz="2531" kern="0" smtClean="0">
                <a:solidFill>
                  <a:sysClr val="windowText" lastClr="000000"/>
                </a:solidFill>
                <a:sym typeface="Helvetica Light"/>
              </a:rPr>
              <a:pPr algn="ctr" defTabSz="410751"/>
              <a:t>12/1/2016</a:t>
            </a:fld>
            <a:endParaRPr lang="en-US" sz="2531" kern="0">
              <a:solidFill>
                <a:sysClr val="windowText" lastClr="000000"/>
              </a:solidFill>
              <a:sym typeface="Helvetica Light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72067" y="6330953"/>
            <a:ext cx="2743200" cy="365125"/>
          </a:xfrm>
          <a:prstGeom prst="rect">
            <a:avLst/>
          </a:prstGeom>
        </p:spPr>
        <p:txBody>
          <a:bodyPr/>
          <a:lstStyle/>
          <a:p>
            <a:pPr algn="ctr" defTabSz="410751"/>
            <a:fld id="{475C6A32-DD52-4CF1-AE3A-64444956E309}" type="slidenum">
              <a:rPr lang="en-US" sz="2531" kern="0" smtClean="0">
                <a:solidFill>
                  <a:sysClr val="windowText" lastClr="000000"/>
                </a:solidFill>
                <a:sym typeface="Helvetica Light"/>
              </a:rPr>
              <a:pPr algn="ctr" defTabSz="410751"/>
              <a:t>‹#›</a:t>
            </a:fld>
            <a:endParaRPr lang="en-US" sz="2531" kern="0">
              <a:solidFill>
                <a:sysClr val="windowText" lastClr="000000"/>
              </a:solidFill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2092789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pPr algn="ctr" defTabSz="410751"/>
            <a:fld id="{24A32EA8-9A62-4E8F-A7D2-73A43657936E}" type="datetimeFigureOut">
              <a:rPr lang="en-US" sz="2531" kern="0" smtClean="0">
                <a:solidFill>
                  <a:sysClr val="windowText" lastClr="000000"/>
                </a:solidFill>
                <a:sym typeface="Helvetica Light"/>
              </a:rPr>
              <a:pPr algn="ctr" defTabSz="410751"/>
              <a:t>12/1/2016</a:t>
            </a:fld>
            <a:endParaRPr lang="en-US" sz="2531" kern="0">
              <a:solidFill>
                <a:sysClr val="windowText" lastClr="000000"/>
              </a:solidFill>
              <a:sym typeface="Helvetica Light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pPr algn="ctr" defTabSz="410751"/>
            <a:fld id="{773F055F-A925-45B2-BC9E-FB3BE4B5CC5C}" type="slidenum">
              <a:rPr lang="en-US" sz="2531" kern="0" smtClean="0">
                <a:solidFill>
                  <a:sysClr val="windowText" lastClr="000000"/>
                </a:solidFill>
                <a:sym typeface="Helvetica Light"/>
              </a:rPr>
              <a:pPr algn="ctr" defTabSz="410751"/>
              <a:t>‹#›</a:t>
            </a:fld>
            <a:endParaRPr lang="en-US" sz="2531" kern="0">
              <a:solidFill>
                <a:sysClr val="windowText" lastClr="000000"/>
              </a:solidFill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389668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6"/>
          <p:cNvSpPr>
            <a:spLocks noGrp="1"/>
          </p:cNvSpPr>
          <p:nvPr>
            <p:ph idx="1"/>
          </p:nvPr>
        </p:nvSpPr>
        <p:spPr>
          <a:xfrm>
            <a:off x="610196" y="1132999"/>
            <a:ext cx="10971609" cy="49927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12528" indent="-312528" algn="l">
              <a:buSzPct val="100000"/>
              <a:buFontTx/>
              <a:buBlip>
                <a:blip r:embed="rId2"/>
              </a:buBlip>
              <a:defRPr/>
            </a:lvl1pPr>
          </a:lstStyle>
          <a:p>
            <a:pPr marL="444500" indent="-444500" algn="l">
              <a:buSzPct val="100000"/>
              <a:buFontTx/>
              <a:buBlip>
                <a:blip r:embed="rId2"/>
              </a:buBlip>
            </a:pPr>
            <a:r>
              <a:rPr lang="en-US" dirty="0"/>
              <a:t>Click to edit Master text styles</a:t>
            </a:r>
          </a:p>
          <a:p>
            <a:pPr marL="625056" lvl="1" indent="-312528" algn="l">
              <a:buSzPct val="100000"/>
              <a:buFontTx/>
              <a:buBlip>
                <a:blip r:embed="rId2"/>
              </a:buBlip>
            </a:pPr>
            <a:r>
              <a:rPr lang="en-US" dirty="0"/>
              <a:t>Second level</a:t>
            </a:r>
          </a:p>
          <a:p>
            <a:pPr marL="937584" lvl="2" indent="-312528" algn="l">
              <a:buSzPct val="100000"/>
              <a:buFontTx/>
              <a:buBlip>
                <a:blip r:embed="rId2"/>
              </a:buBlip>
            </a:pPr>
            <a:r>
              <a:rPr lang="en-US" dirty="0"/>
              <a:t>Third level</a:t>
            </a:r>
          </a:p>
          <a:p>
            <a:pPr marL="1250112" lvl="3" indent="-312528" algn="l">
              <a:buSzPct val="100000"/>
              <a:buFontTx/>
              <a:buBlip>
                <a:blip r:embed="rId2"/>
              </a:buBlip>
            </a:pPr>
            <a:r>
              <a:rPr lang="en-US" dirty="0"/>
              <a:t>Fourth level</a:t>
            </a:r>
          </a:p>
          <a:p>
            <a:pPr marL="1562640" lvl="4" indent="-312528" algn="l">
              <a:buSzPct val="100000"/>
              <a:buFontTx/>
              <a:buBlip>
                <a:blip r:embed="rId2"/>
              </a:buBlip>
            </a:pPr>
            <a:r>
              <a:rPr lang="en-US" dirty="0"/>
              <a:t>Fifth level</a:t>
            </a:r>
          </a:p>
        </p:txBody>
      </p:sp>
      <p:sp>
        <p:nvSpPr>
          <p:cNvPr id="4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37700" y="6356821"/>
            <a:ext cx="2844105" cy="3650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4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10751"/>
            <a:fld id="{282D9DEC-A4FC-A440-93FB-5CF488309484}" type="slidenum">
              <a:rPr lang="en-US" kern="0" smtClean="0">
                <a:solidFill>
                  <a:prstClr val="black">
                    <a:tint val="75000"/>
                  </a:prstClr>
                </a:solidFill>
                <a:sym typeface="Helvetica Light"/>
              </a:rPr>
              <a:pPr defTabSz="410751"/>
              <a:t>‹#›</a:t>
            </a:fld>
            <a:endParaRPr lang="en-US" kern="0" dirty="0">
              <a:solidFill>
                <a:prstClr val="black">
                  <a:tint val="75000"/>
                </a:prstClr>
              </a:solidFill>
              <a:sym typeface="Helvetica Light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13285" y="6356821"/>
            <a:ext cx="3860602" cy="3650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4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© Copyright 2014, </a:t>
            </a:r>
            <a:r>
              <a:rPr lang="en-US" dirty="0" err="1">
                <a:solidFill>
                  <a:prstClr val="black">
                    <a:tint val="75000"/>
                  </a:prstClr>
                </a:solidFill>
              </a:rPr>
              <a:t>aWhere</a:t>
            </a: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1787475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pPr algn="ctr" defTabSz="410751"/>
            <a:fld id="{5B8365F0-C330-493F-B707-9CD7973F9D3C}" type="datetimeFigureOut">
              <a:rPr lang="en-US" sz="2531" kern="0" smtClean="0">
                <a:solidFill>
                  <a:sysClr val="windowText" lastClr="000000"/>
                </a:solidFill>
                <a:sym typeface="Helvetica Light"/>
              </a:rPr>
              <a:pPr algn="ctr" defTabSz="410751"/>
              <a:t>12/1/2016</a:t>
            </a:fld>
            <a:endParaRPr lang="en-US" sz="2531" kern="0">
              <a:solidFill>
                <a:sysClr val="windowText" lastClr="000000"/>
              </a:solidFill>
              <a:sym typeface="Helvetica Light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72067" y="6330953"/>
            <a:ext cx="2743200" cy="365125"/>
          </a:xfrm>
          <a:prstGeom prst="rect">
            <a:avLst/>
          </a:prstGeom>
        </p:spPr>
        <p:txBody>
          <a:bodyPr/>
          <a:lstStyle/>
          <a:p>
            <a:pPr algn="ctr" defTabSz="410751"/>
            <a:fld id="{475C6A32-DD52-4CF1-AE3A-64444956E309}" type="slidenum">
              <a:rPr lang="en-US" sz="2531" kern="0" smtClean="0">
                <a:solidFill>
                  <a:sysClr val="windowText" lastClr="000000"/>
                </a:solidFill>
                <a:sym typeface="Helvetica Light"/>
              </a:rPr>
              <a:pPr algn="ctr" defTabSz="410751"/>
              <a:t>‹#›</a:t>
            </a:fld>
            <a:endParaRPr lang="en-US" sz="2531" kern="0">
              <a:solidFill>
                <a:sysClr val="windowText" lastClr="000000"/>
              </a:solidFill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682230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6783C9-AEB0-43AC-A9BA-9C96876F5582}" type="datetimeFigureOut">
              <a:rPr lang="en-US" smtClean="0"/>
              <a:t>12/1/2016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07" y="0"/>
            <a:ext cx="506349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41854" y="3878662"/>
            <a:ext cx="6953459" cy="877294"/>
          </a:xfrm>
        </p:spPr>
        <p:txBody>
          <a:bodyPr anchor="b">
            <a:normAutofit/>
          </a:bodyPr>
          <a:lstStyle>
            <a:lvl1pPr algn="l">
              <a:defRPr sz="4400"/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41855" y="4848032"/>
            <a:ext cx="6953458" cy="497689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624408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/>
          <p:cNvSpPr>
            <a:spLocks noGrp="1"/>
          </p:cNvSpPr>
          <p:nvPr>
            <p:ph type="ctrTitle" hasCustomPrompt="1"/>
          </p:nvPr>
        </p:nvSpPr>
        <p:spPr>
          <a:xfrm>
            <a:off x="2973370" y="1935936"/>
            <a:ext cx="6321326" cy="877294"/>
          </a:xfrm>
        </p:spPr>
        <p:txBody>
          <a:bodyPr anchor="b">
            <a:normAutofit/>
          </a:bodyPr>
          <a:lstStyle>
            <a:lvl1pPr algn="ctr">
              <a:defRPr sz="4400"/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18" name="Subtitle 2"/>
          <p:cNvSpPr>
            <a:spLocks noGrp="1"/>
          </p:cNvSpPr>
          <p:nvPr>
            <p:ph type="subTitle" idx="1"/>
          </p:nvPr>
        </p:nvSpPr>
        <p:spPr>
          <a:xfrm>
            <a:off x="2973372" y="2905305"/>
            <a:ext cx="6321325" cy="497690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9" name="Rectangle 18"/>
          <p:cNvSpPr/>
          <p:nvPr userDrawn="1"/>
        </p:nvSpPr>
        <p:spPr>
          <a:xfrm flipV="1">
            <a:off x="1569711" y="914526"/>
            <a:ext cx="9144000" cy="3657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6527" y="78225"/>
            <a:ext cx="2426798" cy="910049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4188"/>
            <a:ext cx="12195348" cy="3048837"/>
          </a:xfrm>
          <a:prstGeom prst="rect">
            <a:avLst/>
          </a:prstGeom>
        </p:spPr>
      </p:pic>
      <p:sp>
        <p:nvSpPr>
          <p:cNvPr id="22" name="Rectangle 21"/>
          <p:cNvSpPr/>
          <p:nvPr userDrawn="1"/>
        </p:nvSpPr>
        <p:spPr>
          <a:xfrm>
            <a:off x="0" y="3798505"/>
            <a:ext cx="12195348" cy="1407903"/>
          </a:xfrm>
          <a:prstGeom prst="rect">
            <a:avLst/>
          </a:prstGeom>
          <a:gradFill>
            <a:gsLst>
              <a:gs pos="17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645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2973370" y="1935936"/>
            <a:ext cx="6321326" cy="877294"/>
          </a:xfrm>
        </p:spPr>
        <p:txBody>
          <a:bodyPr anchor="b">
            <a:normAutofit/>
          </a:bodyPr>
          <a:lstStyle>
            <a:lvl1pPr algn="ctr">
              <a:defRPr sz="4400"/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2973372" y="2905305"/>
            <a:ext cx="6321325" cy="497690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73301"/>
            <a:ext cx="12198700" cy="3049675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0" y="4063481"/>
            <a:ext cx="12195348" cy="1407903"/>
          </a:xfrm>
          <a:prstGeom prst="rect">
            <a:avLst/>
          </a:prstGeom>
          <a:gradFill>
            <a:gsLst>
              <a:gs pos="17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 userDrawn="1"/>
        </p:nvSpPr>
        <p:spPr>
          <a:xfrm flipV="1">
            <a:off x="1569711" y="914526"/>
            <a:ext cx="9144000" cy="3657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6527" y="78225"/>
            <a:ext cx="2426798" cy="910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446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2973370" y="1935936"/>
            <a:ext cx="6321326" cy="877294"/>
          </a:xfrm>
        </p:spPr>
        <p:txBody>
          <a:bodyPr anchor="b">
            <a:normAutofit/>
          </a:bodyPr>
          <a:lstStyle>
            <a:lvl1pPr algn="ctr">
              <a:defRPr sz="4400"/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2973372" y="2905305"/>
            <a:ext cx="6321325" cy="497690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05978"/>
            <a:ext cx="12195348" cy="3048837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 flipV="1">
            <a:off x="1569711" y="914526"/>
            <a:ext cx="9144000" cy="3657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6527" y="78225"/>
            <a:ext cx="2426798" cy="910049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>
            <a:off x="0" y="4208644"/>
            <a:ext cx="12195348" cy="1407903"/>
          </a:xfrm>
          <a:prstGeom prst="rect">
            <a:avLst/>
          </a:prstGeom>
          <a:gradFill>
            <a:gsLst>
              <a:gs pos="17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545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2973370" y="1935936"/>
            <a:ext cx="6321326" cy="877294"/>
          </a:xfrm>
        </p:spPr>
        <p:txBody>
          <a:bodyPr anchor="b">
            <a:normAutofit/>
          </a:bodyPr>
          <a:lstStyle>
            <a:lvl1pPr algn="ctr">
              <a:defRPr sz="4400"/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2973372" y="2905305"/>
            <a:ext cx="6321325" cy="497690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73301"/>
            <a:ext cx="12198700" cy="3049675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0" y="4063481"/>
            <a:ext cx="12195348" cy="1407903"/>
          </a:xfrm>
          <a:prstGeom prst="rect">
            <a:avLst/>
          </a:prstGeom>
          <a:gradFill>
            <a:gsLst>
              <a:gs pos="17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 userDrawn="1"/>
        </p:nvSpPr>
        <p:spPr>
          <a:xfrm flipV="1">
            <a:off x="1569711" y="914526"/>
            <a:ext cx="9144000" cy="3657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6527" y="78225"/>
            <a:ext cx="2426798" cy="910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320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2973370" y="1935936"/>
            <a:ext cx="6321326" cy="877294"/>
          </a:xfrm>
        </p:spPr>
        <p:txBody>
          <a:bodyPr anchor="b">
            <a:normAutofit/>
          </a:bodyPr>
          <a:lstStyle>
            <a:lvl1pPr algn="ctr">
              <a:defRPr sz="4400"/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11" name="Subtitle 2"/>
          <p:cNvSpPr>
            <a:spLocks noGrp="1"/>
          </p:cNvSpPr>
          <p:nvPr>
            <p:ph type="subTitle" idx="1"/>
          </p:nvPr>
        </p:nvSpPr>
        <p:spPr>
          <a:xfrm>
            <a:off x="2973372" y="2905305"/>
            <a:ext cx="6321325" cy="497690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2" name="Rectangle 11"/>
          <p:cNvSpPr/>
          <p:nvPr userDrawn="1"/>
        </p:nvSpPr>
        <p:spPr>
          <a:xfrm flipV="1">
            <a:off x="1569711" y="1384433"/>
            <a:ext cx="9144000" cy="3657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6633" y="24929"/>
            <a:ext cx="4114800" cy="154305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09163"/>
            <a:ext cx="12195348" cy="3048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644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2973370" y="1935936"/>
            <a:ext cx="6321326" cy="877294"/>
          </a:xfrm>
        </p:spPr>
        <p:txBody>
          <a:bodyPr anchor="b">
            <a:normAutofit/>
          </a:bodyPr>
          <a:lstStyle>
            <a:lvl1pPr algn="ctr">
              <a:defRPr sz="4400"/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2973372" y="2905305"/>
            <a:ext cx="6321325" cy="497690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97526"/>
            <a:ext cx="12195348" cy="3048837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0" y="4281844"/>
            <a:ext cx="12195348" cy="1407903"/>
          </a:xfrm>
          <a:prstGeom prst="rect">
            <a:avLst/>
          </a:prstGeom>
          <a:gradFill>
            <a:gsLst>
              <a:gs pos="17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 userDrawn="1"/>
        </p:nvSpPr>
        <p:spPr>
          <a:xfrm flipV="1">
            <a:off x="1569711" y="914526"/>
            <a:ext cx="9144000" cy="3657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6527" y="78225"/>
            <a:ext cx="2426798" cy="910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114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2973370" y="1935936"/>
            <a:ext cx="6321326" cy="877294"/>
          </a:xfrm>
        </p:spPr>
        <p:txBody>
          <a:bodyPr anchor="b">
            <a:normAutofit/>
          </a:bodyPr>
          <a:lstStyle>
            <a:lvl1pPr algn="ctr">
              <a:defRPr sz="4400"/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11" name="Subtitle 2"/>
          <p:cNvSpPr>
            <a:spLocks noGrp="1"/>
          </p:cNvSpPr>
          <p:nvPr>
            <p:ph type="subTitle" idx="1"/>
          </p:nvPr>
        </p:nvSpPr>
        <p:spPr>
          <a:xfrm>
            <a:off x="2973372" y="2905305"/>
            <a:ext cx="6321325" cy="497690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1844"/>
            <a:ext cx="12198700" cy="3049675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 flipV="1">
            <a:off x="1569711" y="914526"/>
            <a:ext cx="9144000" cy="3657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6527" y="78225"/>
            <a:ext cx="2426798" cy="910049"/>
          </a:xfrm>
          <a:prstGeom prst="rect">
            <a:avLst/>
          </a:prstGeom>
        </p:spPr>
      </p:pic>
      <p:sp>
        <p:nvSpPr>
          <p:cNvPr id="15" name="Rectangle 14"/>
          <p:cNvSpPr/>
          <p:nvPr userDrawn="1"/>
        </p:nvSpPr>
        <p:spPr>
          <a:xfrm>
            <a:off x="0" y="4281844"/>
            <a:ext cx="12195348" cy="1407903"/>
          </a:xfrm>
          <a:prstGeom prst="rect">
            <a:avLst/>
          </a:prstGeom>
          <a:gradFill>
            <a:gsLst>
              <a:gs pos="17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654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897459" cy="365125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r>
              <a:rPr lang="en-US" dirty="0"/>
              <a:t>© Copyright 2015, aWhere. All Rights Reserved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1288" y="6356350"/>
            <a:ext cx="492512" cy="365125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fld id="{3804251F-7CDA-4DEC-86A6-7F343FA44A0E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8576" y="6327682"/>
            <a:ext cx="385149" cy="435637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 flipV="1">
            <a:off x="3391071" y="6250072"/>
            <a:ext cx="5486400" cy="27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5342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897459" cy="365125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r>
              <a:rPr lang="en-US" dirty="0"/>
              <a:t>© Copyright 2015, aWhere. All Rights Reserved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1288" y="6356350"/>
            <a:ext cx="492512" cy="365125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fld id="{3804251F-7CDA-4DEC-86A6-7F343FA44A0E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8576" y="6327682"/>
            <a:ext cx="385149" cy="435637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 flipV="1">
            <a:off x="3391071" y="6250072"/>
            <a:ext cx="5486400" cy="27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6588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897459" cy="365125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r>
              <a:rPr lang="en-US" dirty="0"/>
              <a:t>© Copyright 2015, aWhere. All Rights Reserved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1288" y="6356350"/>
            <a:ext cx="492512" cy="365125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fld id="{3804251F-7CDA-4DEC-86A6-7F343FA44A0E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8576" y="6327682"/>
            <a:ext cx="385149" cy="435637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 flipV="1">
            <a:off x="3391071" y="6250072"/>
            <a:ext cx="5486400" cy="27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577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897459" cy="365125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r>
              <a:rPr lang="en-US" dirty="0"/>
              <a:t>© Copyright 2015, aWhere. All Rights Reserved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1288" y="6356350"/>
            <a:ext cx="492512" cy="365125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fld id="{3804251F-7CDA-4DEC-86A6-7F343FA44A0E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8576" y="6327682"/>
            <a:ext cx="385149" cy="435637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>
          <a:xfrm flipV="1">
            <a:off x="3391071" y="6250072"/>
            <a:ext cx="5486400" cy="27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1111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4132" y="123586"/>
            <a:ext cx="10515600" cy="98059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>
          <a:xfrm>
            <a:off x="148087" y="6391605"/>
            <a:ext cx="2897459" cy="365125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+mj-lt"/>
              </a:defRPr>
            </a:lvl1pPr>
          </a:lstStyle>
          <a:p>
            <a:r>
              <a:rPr lang="en-US" dirty="0"/>
              <a:t>© Copyright 2016, aWhere. All Rights Reserved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5866" y="6159260"/>
            <a:ext cx="528226" cy="597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723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66056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897459" cy="365125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r>
              <a:rPr lang="en-US" dirty="0"/>
              <a:t>© Copyright 2015, aWhere. All Rights Reserved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1288" y="6356350"/>
            <a:ext cx="492512" cy="365125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fld id="{3804251F-7CDA-4DEC-86A6-7F343FA44A0E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8576" y="6327682"/>
            <a:ext cx="385149" cy="435637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 flipV="1">
            <a:off x="3391071" y="6250072"/>
            <a:ext cx="5486400" cy="27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1607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2973370" y="1935936"/>
            <a:ext cx="6321326" cy="877294"/>
          </a:xfrm>
        </p:spPr>
        <p:txBody>
          <a:bodyPr anchor="b">
            <a:normAutofit/>
          </a:bodyPr>
          <a:lstStyle>
            <a:lvl1pPr algn="ctr">
              <a:defRPr sz="4400"/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2973372" y="2905305"/>
            <a:ext cx="6321325" cy="497690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05978"/>
            <a:ext cx="12195348" cy="3048837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 flipV="1">
            <a:off x="1569711" y="914526"/>
            <a:ext cx="9144000" cy="3657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6527" y="78225"/>
            <a:ext cx="2426798" cy="910049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>
            <a:off x="0" y="4208644"/>
            <a:ext cx="12195348" cy="1407903"/>
          </a:xfrm>
          <a:prstGeom prst="rect">
            <a:avLst/>
          </a:prstGeom>
          <a:gradFill>
            <a:gsLst>
              <a:gs pos="17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38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897459" cy="365125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r>
              <a:rPr lang="en-US" dirty="0"/>
              <a:t>© Copyright 2015, aWhere. All Rights Reserved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1288" y="6356350"/>
            <a:ext cx="492512" cy="365125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fld id="{3804251F-7CDA-4DEC-86A6-7F343FA44A0E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8576" y="6327682"/>
            <a:ext cx="385149" cy="435637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 flipV="1">
            <a:off x="3391071" y="6250072"/>
            <a:ext cx="5486400" cy="27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7765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897459" cy="365125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r>
              <a:rPr lang="en-US" dirty="0"/>
              <a:t>© Copyright 2015, aWhere. All Rights Reserved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1288" y="6356350"/>
            <a:ext cx="492512" cy="365125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fld id="{3804251F-7CDA-4DEC-86A6-7F343FA44A0E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8576" y="6327682"/>
            <a:ext cx="385149" cy="435637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 flipV="1">
            <a:off x="3391071" y="6250072"/>
            <a:ext cx="5486400" cy="27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1294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897459" cy="365125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r>
              <a:rPr lang="en-US" dirty="0"/>
              <a:t>© Copyright 2015, aWhere. All Rights Reserved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1288" y="6356350"/>
            <a:ext cx="492512" cy="365125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fld id="{3804251F-7CDA-4DEC-86A6-7F343FA44A0E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8576" y="6327682"/>
            <a:ext cx="385149" cy="435637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 flipV="1">
            <a:off x="3391071" y="6250072"/>
            <a:ext cx="5486400" cy="27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8629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897459" cy="365125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r>
              <a:rPr lang="en-US" dirty="0"/>
              <a:t>© Copyright 2015, aWhere. All Rights Reserved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1288" y="6356350"/>
            <a:ext cx="492512" cy="365125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fld id="{3804251F-7CDA-4DEC-86A6-7F343FA44A0E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8576" y="6327682"/>
            <a:ext cx="385149" cy="435637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 flipV="1">
            <a:off x="3391071" y="6250072"/>
            <a:ext cx="5486400" cy="27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9551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Where_PPT_section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0"/>
            <a:ext cx="12176145" cy="6858000"/>
          </a:xfrm>
          <a:prstGeom prst="rect">
            <a:avLst/>
          </a:prstGeom>
        </p:spPr>
      </p:pic>
      <p:sp>
        <p:nvSpPr>
          <p:cNvPr id="7" name="Text Placeholder 16"/>
          <p:cNvSpPr>
            <a:spLocks noGrp="1"/>
          </p:cNvSpPr>
          <p:nvPr>
            <p:ph type="body" sz="quarter" idx="11" hasCustomPrompt="1"/>
          </p:nvPr>
        </p:nvSpPr>
        <p:spPr>
          <a:xfrm>
            <a:off x="4825828" y="5297164"/>
            <a:ext cx="6849496" cy="355085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687" baseline="0">
                <a:solidFill>
                  <a:srgbClr val="1E86ED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Subtitle goes right here</a:t>
            </a:r>
          </a:p>
        </p:txBody>
      </p:sp>
      <p:sp>
        <p:nvSpPr>
          <p:cNvPr id="8" name="Text Placeholder 14"/>
          <p:cNvSpPr>
            <a:spLocks noGrp="1"/>
          </p:cNvSpPr>
          <p:nvPr>
            <p:ph type="body" sz="quarter" idx="12" hasCustomPrompt="1"/>
          </p:nvPr>
        </p:nvSpPr>
        <p:spPr>
          <a:xfrm>
            <a:off x="4825830" y="4493587"/>
            <a:ext cx="6849495" cy="606997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3094" b="1" i="0" baseline="0">
                <a:solidFill>
                  <a:srgbClr val="258C18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3495533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>
          <a:xfrm>
            <a:off x="148087" y="6391605"/>
            <a:ext cx="2897459" cy="365125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+mj-lt"/>
              </a:defRPr>
            </a:lvl1pPr>
          </a:lstStyle>
          <a:p>
            <a:r>
              <a:rPr lang="en-US" dirty="0">
                <a:solidFill>
                  <a:prstClr val="white">
                    <a:lumMod val="65000"/>
                  </a:prstClr>
                </a:solidFill>
              </a:rPr>
              <a:t>© Copyright 2016, aWhere. All Rights Reserved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5866" y="6159260"/>
            <a:ext cx="528226" cy="597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933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ED41F-F88C-4D08-BD13-ED263A0899F0}" type="datetimeFigureOut">
              <a:rPr lang="en-US" smtClean="0"/>
              <a:t>12/1/2016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22355-7333-4210-81B6-F472351F86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17837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ED41F-F88C-4D08-BD13-ED263A0899F0}" type="datetimeFigureOut">
              <a:rPr lang="en-US" smtClean="0"/>
              <a:t>12/1/2016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22355-7333-4210-81B6-F472351F86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03607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ED41F-F88C-4D08-BD13-ED263A0899F0}" type="datetimeFigureOut">
              <a:rPr lang="en-US" smtClean="0"/>
              <a:t>12/1/2016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22355-7333-4210-81B6-F472351F86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64637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ED41F-F88C-4D08-BD13-ED263A0899F0}" type="datetimeFigureOut">
              <a:rPr lang="en-US" smtClean="0"/>
              <a:t>12/1/2016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22355-7333-4210-81B6-F472351F86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7049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2973370" y="1935936"/>
            <a:ext cx="6321326" cy="877294"/>
          </a:xfrm>
        </p:spPr>
        <p:txBody>
          <a:bodyPr anchor="b">
            <a:normAutofit/>
          </a:bodyPr>
          <a:lstStyle>
            <a:lvl1pPr algn="ctr">
              <a:defRPr sz="4400"/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11" name="Subtitle 2"/>
          <p:cNvSpPr>
            <a:spLocks noGrp="1"/>
          </p:cNvSpPr>
          <p:nvPr>
            <p:ph type="subTitle" idx="1"/>
          </p:nvPr>
        </p:nvSpPr>
        <p:spPr>
          <a:xfrm>
            <a:off x="2973372" y="2905305"/>
            <a:ext cx="6321325" cy="497690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2" name="Rectangle 11"/>
          <p:cNvSpPr/>
          <p:nvPr userDrawn="1"/>
        </p:nvSpPr>
        <p:spPr>
          <a:xfrm flipV="1">
            <a:off x="1569711" y="1384433"/>
            <a:ext cx="9144000" cy="3657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6633" y="24929"/>
            <a:ext cx="4114800" cy="154305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09163"/>
            <a:ext cx="12195348" cy="3048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117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ED41F-F88C-4D08-BD13-ED263A0899F0}" type="datetimeFigureOut">
              <a:rPr lang="en-US" smtClean="0"/>
              <a:t>12/1/2016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22355-7333-4210-81B6-F472351F86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40274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ED41F-F88C-4D08-BD13-ED263A0899F0}" type="datetimeFigureOut">
              <a:rPr lang="en-US" smtClean="0"/>
              <a:t>12/1/2016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22355-7333-4210-81B6-F472351F86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22950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ED41F-F88C-4D08-BD13-ED263A0899F0}" type="datetimeFigureOut">
              <a:rPr lang="en-US" smtClean="0"/>
              <a:t>12/1/2016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22355-7333-4210-81B6-F472351F86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768152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ED41F-F88C-4D08-BD13-ED263A0899F0}" type="datetimeFigureOut">
              <a:rPr lang="en-US" smtClean="0"/>
              <a:t>12/1/2016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22355-7333-4210-81B6-F472351F86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01334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ED41F-F88C-4D08-BD13-ED263A0899F0}" type="datetimeFigureOut">
              <a:rPr lang="en-US" smtClean="0"/>
              <a:t>12/1/2016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22355-7333-4210-81B6-F472351F86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44234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ED41F-F88C-4D08-BD13-ED263A0899F0}" type="datetimeFigureOut">
              <a:rPr lang="en-US" smtClean="0"/>
              <a:t>12/1/2016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22355-7333-4210-81B6-F472351F86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891249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ED41F-F88C-4D08-BD13-ED263A0899F0}" type="datetimeFigureOut">
              <a:rPr lang="en-US" smtClean="0"/>
              <a:t>12/1/2016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22355-7333-4210-81B6-F472351F86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342877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>
          <a:xfrm>
            <a:off x="148087" y="6391605"/>
            <a:ext cx="2897459" cy="365125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r>
              <a:rPr lang="en-US" dirty="0">
                <a:solidFill>
                  <a:prstClr val="white">
                    <a:lumMod val="65000"/>
                  </a:prstClr>
                </a:solidFill>
              </a:rPr>
              <a:t>© Copyright 2016, aWhere. All Rights Reserved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5866" y="6159260"/>
            <a:ext cx="528226" cy="597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809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Where_PPT_title-1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159"/>
          <a:stretch/>
        </p:blipFill>
        <p:spPr>
          <a:xfrm>
            <a:off x="12801" y="0"/>
            <a:ext cx="12179199" cy="6845394"/>
          </a:xfrm>
          <a:prstGeom prst="rect">
            <a:avLst/>
          </a:prstGeom>
        </p:spPr>
      </p:pic>
      <p:sp>
        <p:nvSpPr>
          <p:cNvPr id="4" name="Text Placeholder 16"/>
          <p:cNvSpPr>
            <a:spLocks noGrp="1"/>
          </p:cNvSpPr>
          <p:nvPr>
            <p:ph type="body" sz="quarter" idx="11" hasCustomPrompt="1"/>
          </p:nvPr>
        </p:nvSpPr>
        <p:spPr>
          <a:xfrm>
            <a:off x="4888861" y="4143484"/>
            <a:ext cx="6849496" cy="355085"/>
          </a:xfrm>
          <a:prstGeom prst="rect">
            <a:avLst/>
          </a:prstGeom>
        </p:spPr>
        <p:txBody>
          <a:bodyPr vert="horz"/>
          <a:lstStyle>
            <a:lvl1pPr marL="0" indent="0" algn="ctr">
              <a:buFontTx/>
              <a:buNone/>
              <a:defRPr sz="2250" baseline="0">
                <a:solidFill>
                  <a:srgbClr val="1E86ED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Subtitle goes right here</a:t>
            </a:r>
          </a:p>
        </p:txBody>
      </p:sp>
      <p:sp>
        <p:nvSpPr>
          <p:cNvPr id="5" name="Text Placeholder 14"/>
          <p:cNvSpPr>
            <a:spLocks noGrp="1"/>
          </p:cNvSpPr>
          <p:nvPr>
            <p:ph type="body" sz="quarter" idx="12" hasCustomPrompt="1"/>
          </p:nvPr>
        </p:nvSpPr>
        <p:spPr>
          <a:xfrm>
            <a:off x="4888861" y="3339907"/>
            <a:ext cx="6849495" cy="606997"/>
          </a:xfrm>
          <a:prstGeom prst="rect">
            <a:avLst/>
          </a:prstGeom>
        </p:spPr>
        <p:txBody>
          <a:bodyPr vert="horz"/>
          <a:lstStyle>
            <a:lvl1pPr marL="0" indent="0" algn="ctr">
              <a:buFontTx/>
              <a:buNone/>
              <a:defRPr sz="4125" b="1" i="0" baseline="0">
                <a:solidFill>
                  <a:srgbClr val="258C18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371740287"/>
      </p:ext>
    </p:extLst>
  </p:cSld>
  <p:clrMapOvr>
    <a:masterClrMapping/>
  </p:clrMapOvr>
  <p:transition spd="med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6"/>
          <p:cNvSpPr>
            <a:spLocks noGrp="1"/>
          </p:cNvSpPr>
          <p:nvPr>
            <p:ph idx="1"/>
          </p:nvPr>
        </p:nvSpPr>
        <p:spPr>
          <a:xfrm>
            <a:off x="610196" y="1132999"/>
            <a:ext cx="10971609" cy="49927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12528" indent="-312528" algn="l">
              <a:buSzPct val="100000"/>
              <a:buFontTx/>
              <a:buBlip>
                <a:blip r:embed="rId2"/>
              </a:buBlip>
              <a:defRPr/>
            </a:lvl1pPr>
          </a:lstStyle>
          <a:p>
            <a:pPr marL="444500" indent="-444500" algn="l">
              <a:buSzPct val="100000"/>
              <a:buFontTx/>
              <a:buBlip>
                <a:blip r:embed="rId2"/>
              </a:buBlip>
            </a:pPr>
            <a:r>
              <a:rPr lang="en-US" dirty="0"/>
              <a:t>Click to edit Master text styles</a:t>
            </a:r>
          </a:p>
          <a:p>
            <a:pPr marL="625056" lvl="1" indent="-312528" algn="l">
              <a:buSzPct val="100000"/>
              <a:buFontTx/>
              <a:buBlip>
                <a:blip r:embed="rId2"/>
              </a:buBlip>
            </a:pPr>
            <a:r>
              <a:rPr lang="en-US" dirty="0"/>
              <a:t>Second level</a:t>
            </a:r>
          </a:p>
          <a:p>
            <a:pPr marL="937584" lvl="2" indent="-312528" algn="l">
              <a:buSzPct val="100000"/>
              <a:buFontTx/>
              <a:buBlip>
                <a:blip r:embed="rId2"/>
              </a:buBlip>
            </a:pPr>
            <a:r>
              <a:rPr lang="en-US" dirty="0"/>
              <a:t>Third level</a:t>
            </a:r>
          </a:p>
          <a:p>
            <a:pPr marL="1250112" lvl="3" indent="-312528" algn="l">
              <a:buSzPct val="100000"/>
              <a:buFontTx/>
              <a:buBlip>
                <a:blip r:embed="rId2"/>
              </a:buBlip>
            </a:pPr>
            <a:r>
              <a:rPr lang="en-US" dirty="0"/>
              <a:t>Fourth level</a:t>
            </a:r>
          </a:p>
          <a:p>
            <a:pPr marL="1562640" lvl="4" indent="-312528" algn="l">
              <a:buSzPct val="100000"/>
              <a:buFontTx/>
              <a:buBlip>
                <a:blip r:embed="rId2"/>
              </a:buBlip>
            </a:pPr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35683131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2973370" y="1935936"/>
            <a:ext cx="6321326" cy="877294"/>
          </a:xfrm>
        </p:spPr>
        <p:txBody>
          <a:bodyPr anchor="b">
            <a:normAutofit/>
          </a:bodyPr>
          <a:lstStyle>
            <a:lvl1pPr algn="ctr">
              <a:defRPr sz="4400"/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2973372" y="2905305"/>
            <a:ext cx="6321325" cy="497690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97526"/>
            <a:ext cx="12195348" cy="3048837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0" y="4281844"/>
            <a:ext cx="12195348" cy="1407903"/>
          </a:xfrm>
          <a:prstGeom prst="rect">
            <a:avLst/>
          </a:prstGeom>
          <a:gradFill>
            <a:gsLst>
              <a:gs pos="17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 userDrawn="1"/>
        </p:nvSpPr>
        <p:spPr>
          <a:xfrm flipV="1">
            <a:off x="1569711" y="914526"/>
            <a:ext cx="9144000" cy="3657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6527" y="78225"/>
            <a:ext cx="2426798" cy="910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093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pPr algn="ctr" defTabSz="410751"/>
            <a:fld id="{5B8365F0-C330-493F-B707-9CD7973F9D3C}" type="datetimeFigureOut">
              <a:rPr lang="en-US" sz="2531" kern="0" smtClean="0">
                <a:solidFill>
                  <a:sysClr val="windowText" lastClr="000000"/>
                </a:solidFill>
                <a:sym typeface="Helvetica Light"/>
              </a:rPr>
              <a:pPr algn="ctr" defTabSz="410751"/>
              <a:t>12/1/2016</a:t>
            </a:fld>
            <a:endParaRPr lang="en-US" sz="2531" kern="0">
              <a:solidFill>
                <a:sysClr val="windowText" lastClr="000000"/>
              </a:solidFill>
              <a:sym typeface="Helvetica Light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72067" y="6330953"/>
            <a:ext cx="2743200" cy="365125"/>
          </a:xfrm>
          <a:prstGeom prst="rect">
            <a:avLst/>
          </a:prstGeom>
        </p:spPr>
        <p:txBody>
          <a:bodyPr/>
          <a:lstStyle/>
          <a:p>
            <a:pPr algn="ctr" defTabSz="410751"/>
            <a:fld id="{475C6A32-DD52-4CF1-AE3A-64444956E309}" type="slidenum">
              <a:rPr lang="en-US" sz="2531" kern="0" smtClean="0">
                <a:solidFill>
                  <a:sysClr val="windowText" lastClr="000000"/>
                </a:solidFill>
                <a:sym typeface="Helvetica Light"/>
              </a:rPr>
              <a:pPr algn="ctr" defTabSz="410751"/>
              <a:t>‹#›</a:t>
            </a:fld>
            <a:endParaRPr lang="en-US" sz="2531" kern="0">
              <a:solidFill>
                <a:sysClr val="windowText" lastClr="000000"/>
              </a:solidFill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605916488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pPr algn="ctr" defTabSz="410751"/>
            <a:fld id="{24A32EA8-9A62-4E8F-A7D2-73A43657936E}" type="datetimeFigureOut">
              <a:rPr lang="en-US" sz="2531" kern="0" smtClean="0">
                <a:solidFill>
                  <a:sysClr val="windowText" lastClr="000000"/>
                </a:solidFill>
                <a:sym typeface="Helvetica Light"/>
              </a:rPr>
              <a:pPr algn="ctr" defTabSz="410751"/>
              <a:t>12/1/2016</a:t>
            </a:fld>
            <a:endParaRPr lang="en-US" sz="2531" kern="0">
              <a:solidFill>
                <a:sysClr val="windowText" lastClr="000000"/>
              </a:solidFill>
              <a:sym typeface="Helvetica Light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pPr algn="ctr" defTabSz="410751"/>
            <a:fld id="{773F055F-A925-45B2-BC9E-FB3BE4B5CC5C}" type="slidenum">
              <a:rPr lang="en-US" sz="2531" kern="0" smtClean="0">
                <a:solidFill>
                  <a:sysClr val="windowText" lastClr="000000"/>
                </a:solidFill>
                <a:sym typeface="Helvetica Light"/>
              </a:rPr>
              <a:pPr algn="ctr" defTabSz="410751"/>
              <a:t>‹#›</a:t>
            </a:fld>
            <a:endParaRPr lang="en-US" sz="2531" kern="0">
              <a:solidFill>
                <a:sysClr val="windowText" lastClr="000000"/>
              </a:solidFill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594956531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6"/>
          <p:cNvSpPr>
            <a:spLocks noGrp="1"/>
          </p:cNvSpPr>
          <p:nvPr>
            <p:ph idx="1"/>
          </p:nvPr>
        </p:nvSpPr>
        <p:spPr>
          <a:xfrm>
            <a:off x="610196" y="1132999"/>
            <a:ext cx="10971609" cy="49927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12528" indent="-312528" algn="l">
              <a:buSzPct val="100000"/>
              <a:buFontTx/>
              <a:buBlip>
                <a:blip r:embed="rId2"/>
              </a:buBlip>
              <a:defRPr/>
            </a:lvl1pPr>
          </a:lstStyle>
          <a:p>
            <a:pPr marL="444500" indent="-444500" algn="l">
              <a:buSzPct val="100000"/>
              <a:buFontTx/>
              <a:buBlip>
                <a:blip r:embed="rId2"/>
              </a:buBlip>
            </a:pPr>
            <a:r>
              <a:rPr lang="en-US" dirty="0"/>
              <a:t>Click to edit Master text styles</a:t>
            </a:r>
          </a:p>
          <a:p>
            <a:pPr marL="625056" lvl="1" indent="-312528" algn="l">
              <a:buSzPct val="100000"/>
              <a:buFontTx/>
              <a:buBlip>
                <a:blip r:embed="rId2"/>
              </a:buBlip>
            </a:pPr>
            <a:r>
              <a:rPr lang="en-US" dirty="0"/>
              <a:t>Second level</a:t>
            </a:r>
          </a:p>
          <a:p>
            <a:pPr marL="937584" lvl="2" indent="-312528" algn="l">
              <a:buSzPct val="100000"/>
              <a:buFontTx/>
              <a:buBlip>
                <a:blip r:embed="rId2"/>
              </a:buBlip>
            </a:pPr>
            <a:r>
              <a:rPr lang="en-US" dirty="0"/>
              <a:t>Third level</a:t>
            </a:r>
          </a:p>
          <a:p>
            <a:pPr marL="1250112" lvl="3" indent="-312528" algn="l">
              <a:buSzPct val="100000"/>
              <a:buFontTx/>
              <a:buBlip>
                <a:blip r:embed="rId2"/>
              </a:buBlip>
            </a:pPr>
            <a:r>
              <a:rPr lang="en-US" dirty="0"/>
              <a:t>Fourth level</a:t>
            </a:r>
          </a:p>
          <a:p>
            <a:pPr marL="1562640" lvl="4" indent="-312528" algn="l">
              <a:buSzPct val="100000"/>
              <a:buFontTx/>
              <a:buBlip>
                <a:blip r:embed="rId2"/>
              </a:buBlip>
            </a:pPr>
            <a:r>
              <a:rPr lang="en-US" dirty="0"/>
              <a:t>Fifth level</a:t>
            </a:r>
          </a:p>
        </p:txBody>
      </p:sp>
      <p:sp>
        <p:nvSpPr>
          <p:cNvPr id="4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37700" y="6356821"/>
            <a:ext cx="2844105" cy="3650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4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10751"/>
            <a:fld id="{282D9DEC-A4FC-A440-93FB-5CF488309484}" type="slidenum">
              <a:rPr lang="en-US" kern="0" smtClean="0">
                <a:solidFill>
                  <a:prstClr val="black">
                    <a:tint val="75000"/>
                  </a:prstClr>
                </a:solidFill>
                <a:sym typeface="Helvetica Light"/>
              </a:rPr>
              <a:pPr defTabSz="410751"/>
              <a:t>‹#›</a:t>
            </a:fld>
            <a:endParaRPr lang="en-US" kern="0" dirty="0">
              <a:solidFill>
                <a:prstClr val="black">
                  <a:tint val="75000"/>
                </a:prstClr>
              </a:solidFill>
              <a:sym typeface="Helvetica Light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13285" y="6356821"/>
            <a:ext cx="3860602" cy="3650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4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© Copyright 2016, aWhere.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1927154779"/>
      </p:ext>
    </p:extLst>
  </p:cSld>
  <p:clrMapOvr>
    <a:masterClrMapping/>
  </p:clrMapOvr>
  <p:transition spd="med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pPr algn="ctr" defTabSz="410751"/>
            <a:fld id="{5B8365F0-C330-493F-B707-9CD7973F9D3C}" type="datetimeFigureOut">
              <a:rPr lang="en-US" sz="2531" kern="0" smtClean="0">
                <a:solidFill>
                  <a:sysClr val="windowText" lastClr="000000"/>
                </a:solidFill>
                <a:sym typeface="Helvetica Light"/>
              </a:rPr>
              <a:pPr algn="ctr" defTabSz="410751"/>
              <a:t>12/1/2016</a:t>
            </a:fld>
            <a:endParaRPr lang="en-US" sz="2531" kern="0">
              <a:solidFill>
                <a:sysClr val="windowText" lastClr="000000"/>
              </a:solidFill>
              <a:sym typeface="Helvetica Light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72067" y="6330953"/>
            <a:ext cx="2743200" cy="365125"/>
          </a:xfrm>
          <a:prstGeom prst="rect">
            <a:avLst/>
          </a:prstGeom>
        </p:spPr>
        <p:txBody>
          <a:bodyPr/>
          <a:lstStyle/>
          <a:p>
            <a:pPr algn="ctr" defTabSz="410751"/>
            <a:fld id="{475C6A32-DD52-4CF1-AE3A-64444956E309}" type="slidenum">
              <a:rPr lang="en-US" sz="2531" kern="0" smtClean="0">
                <a:solidFill>
                  <a:sysClr val="windowText" lastClr="000000"/>
                </a:solidFill>
                <a:sym typeface="Helvetica Light"/>
              </a:rPr>
              <a:pPr algn="ctr" defTabSz="410751"/>
              <a:t>‹#›</a:t>
            </a:fld>
            <a:endParaRPr lang="en-US" sz="2531" kern="0">
              <a:solidFill>
                <a:sysClr val="windowText" lastClr="000000"/>
              </a:solidFill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622538157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Divider Weather aWhe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Where_PPT_title_v02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4835"/>
          <a:stretch/>
        </p:blipFill>
        <p:spPr>
          <a:xfrm>
            <a:off x="1520527" y="0"/>
            <a:ext cx="9164731" cy="1043789"/>
          </a:xfrm>
          <a:prstGeom prst="rect">
            <a:avLst/>
          </a:prstGeom>
        </p:spPr>
      </p:pic>
      <p:sp>
        <p:nvSpPr>
          <p:cNvPr id="4" name="Text Placeholder 16"/>
          <p:cNvSpPr>
            <a:spLocks noGrp="1"/>
          </p:cNvSpPr>
          <p:nvPr>
            <p:ph type="body" sz="quarter" idx="11" hasCustomPrompt="1"/>
          </p:nvPr>
        </p:nvSpPr>
        <p:spPr>
          <a:xfrm>
            <a:off x="2678145" y="2221728"/>
            <a:ext cx="6849496" cy="355085"/>
          </a:xfrm>
          <a:prstGeom prst="rect">
            <a:avLst/>
          </a:prstGeom>
        </p:spPr>
        <p:txBody>
          <a:bodyPr vert="horz"/>
          <a:lstStyle>
            <a:lvl1pPr marL="0" indent="0" algn="ctr">
              <a:buFontTx/>
              <a:buNone/>
              <a:defRPr sz="2250" baseline="0">
                <a:solidFill>
                  <a:srgbClr val="1E86ED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Subtitle goes right here</a:t>
            </a:r>
          </a:p>
        </p:txBody>
      </p:sp>
      <p:sp>
        <p:nvSpPr>
          <p:cNvPr id="5" name="Text Placeholder 14"/>
          <p:cNvSpPr>
            <a:spLocks noGrp="1"/>
          </p:cNvSpPr>
          <p:nvPr>
            <p:ph type="body" sz="quarter" idx="12" hasCustomPrompt="1"/>
          </p:nvPr>
        </p:nvSpPr>
        <p:spPr>
          <a:xfrm>
            <a:off x="2678145" y="1418151"/>
            <a:ext cx="6849495" cy="606997"/>
          </a:xfrm>
          <a:prstGeom prst="rect">
            <a:avLst/>
          </a:prstGeom>
        </p:spPr>
        <p:txBody>
          <a:bodyPr vert="horz"/>
          <a:lstStyle>
            <a:lvl1pPr marL="0" indent="0" algn="ctr">
              <a:buFontTx/>
              <a:buNone/>
              <a:defRPr sz="4125" b="1" i="0" baseline="0">
                <a:solidFill>
                  <a:srgbClr val="258C18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Title Goes Here</a:t>
            </a:r>
          </a:p>
        </p:txBody>
      </p:sp>
      <p:pic>
        <p:nvPicPr>
          <p:cNvPr id="6" name="Picture 5" descr="aWhere_PPT_title_v02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048"/>
          <a:stretch/>
        </p:blipFill>
        <p:spPr>
          <a:xfrm>
            <a:off x="0" y="3291470"/>
            <a:ext cx="12192000" cy="3566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995081"/>
      </p:ext>
    </p:extLst>
  </p:cSld>
  <p:clrMapOvr>
    <a:masterClrMapping/>
  </p:clrMapOvr>
  <p:transition spd="med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9BF7221-B0B7-4566-B05D-747341F10075}" type="datetimeFigureOut">
              <a:rPr lang="en-US" smtClean="0"/>
              <a:t>12/1/2016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44FC69F-93F5-45EC-A05B-CD9D3A735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827440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4294967295"/>
          </p:nvPr>
        </p:nvSpPr>
        <p:spPr>
          <a:xfrm>
            <a:off x="0" y="6655121"/>
            <a:ext cx="2895363" cy="202879"/>
          </a:xfrm>
          <a:prstGeom prst="rect">
            <a:avLst/>
          </a:prstGeom>
        </p:spPr>
        <p:txBody>
          <a:bodyPr vert="horz" lIns="64292" tIns="32146" rIns="64292" bIns="32146" rtlCol="0" anchor="ctr"/>
          <a:lstStyle>
            <a:lvl1pPr algn="l">
              <a:defRPr sz="703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© Copyright 2016, aWhere.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333440882"/>
      </p:ext>
    </p:extLst>
  </p:cSld>
  <p:clrMapOvr>
    <a:masterClrMapping/>
  </p:clrMapOvr>
  <p:transition spd="med"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6"/>
          <p:cNvSpPr>
            <a:spLocks noGrp="1"/>
          </p:cNvSpPr>
          <p:nvPr>
            <p:ph idx="1"/>
          </p:nvPr>
        </p:nvSpPr>
        <p:spPr>
          <a:xfrm>
            <a:off x="610196" y="1132999"/>
            <a:ext cx="10971609" cy="49927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12528" indent="-312528" algn="l">
              <a:buSzPct val="100000"/>
              <a:buFontTx/>
              <a:buBlip>
                <a:blip r:embed="rId2"/>
              </a:buBlip>
              <a:defRPr/>
            </a:lvl1pPr>
          </a:lstStyle>
          <a:p>
            <a:pPr marL="444500" indent="-444500" algn="l">
              <a:buSzPct val="100000"/>
              <a:buFontTx/>
              <a:buBlip>
                <a:blip r:embed="rId2"/>
              </a:buBlip>
            </a:pPr>
            <a:r>
              <a:rPr lang="en-US" dirty="0"/>
              <a:t>Click to edit Master text styles</a:t>
            </a:r>
          </a:p>
          <a:p>
            <a:pPr marL="625056" lvl="1" indent="-312528" algn="l">
              <a:buSzPct val="100000"/>
              <a:buFontTx/>
              <a:buBlip>
                <a:blip r:embed="rId2"/>
              </a:buBlip>
            </a:pPr>
            <a:r>
              <a:rPr lang="en-US" dirty="0"/>
              <a:t>Second level</a:t>
            </a:r>
          </a:p>
          <a:p>
            <a:pPr marL="937584" lvl="2" indent="-312528" algn="l">
              <a:buSzPct val="100000"/>
              <a:buFontTx/>
              <a:buBlip>
                <a:blip r:embed="rId2"/>
              </a:buBlip>
            </a:pPr>
            <a:r>
              <a:rPr lang="en-US" dirty="0"/>
              <a:t>Third level</a:t>
            </a:r>
          </a:p>
          <a:p>
            <a:pPr marL="1250112" lvl="3" indent="-312528" algn="l">
              <a:buSzPct val="100000"/>
              <a:buFontTx/>
              <a:buBlip>
                <a:blip r:embed="rId2"/>
              </a:buBlip>
            </a:pPr>
            <a:r>
              <a:rPr lang="en-US" dirty="0"/>
              <a:t>Fourth level</a:t>
            </a:r>
          </a:p>
          <a:p>
            <a:pPr marL="1562640" lvl="4" indent="-312528" algn="l">
              <a:buSzPct val="100000"/>
              <a:buFontTx/>
              <a:buBlip>
                <a:blip r:embed="rId2"/>
              </a:buBlip>
            </a:pPr>
            <a:r>
              <a:rPr lang="en-US" dirty="0"/>
              <a:t>Fifth level</a:t>
            </a:r>
          </a:p>
        </p:txBody>
      </p:sp>
      <p:sp>
        <p:nvSpPr>
          <p:cNvPr id="4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37700" y="6356821"/>
            <a:ext cx="2844105" cy="3650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4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2D9DEC-A4FC-A440-93FB-5CF48830948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4"/>
          <p:cNvSpPr txBox="1">
            <a:spLocks/>
          </p:cNvSpPr>
          <p:nvPr userDrawn="1"/>
        </p:nvSpPr>
        <p:spPr>
          <a:xfrm>
            <a:off x="0" y="6655121"/>
            <a:ext cx="2895363" cy="202879"/>
          </a:xfrm>
          <a:prstGeom prst="rect">
            <a:avLst/>
          </a:prstGeom>
        </p:spPr>
        <p:txBody>
          <a:bodyPr vert="horz" lIns="64292" tIns="32146" rIns="64292" bIns="32146" rtlCol="0" anchor="ctr"/>
          <a:lstStyle>
            <a:defPPr>
              <a:defRPr lang="en-US"/>
            </a:defPPr>
            <a:lvl1pPr marL="0" algn="l" defTabSz="914400" rtl="0" eaLnBrk="1" latinLnBrk="0" hangingPunct="1">
              <a:defRPr sz="703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© Copyright 2016, aWhere. All Rights Reserved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6651743"/>
      </p:ext>
    </p:extLst>
  </p:cSld>
  <p:clrMapOvr>
    <a:masterClrMapping/>
  </p:clrMapOvr>
  <p:transition spd="med"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2973370" y="1935936"/>
            <a:ext cx="6321326" cy="877294"/>
          </a:xfrm>
        </p:spPr>
        <p:txBody>
          <a:bodyPr anchor="b">
            <a:normAutofit/>
          </a:bodyPr>
          <a:lstStyle>
            <a:lvl1pPr algn="ctr">
              <a:defRPr sz="4400"/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11" name="Subtitle 2"/>
          <p:cNvSpPr>
            <a:spLocks noGrp="1"/>
          </p:cNvSpPr>
          <p:nvPr>
            <p:ph type="subTitle" idx="1"/>
          </p:nvPr>
        </p:nvSpPr>
        <p:spPr>
          <a:xfrm>
            <a:off x="2973372" y="2905305"/>
            <a:ext cx="6321325" cy="497690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2" name="Rectangle 11"/>
          <p:cNvSpPr/>
          <p:nvPr userDrawn="1"/>
        </p:nvSpPr>
        <p:spPr>
          <a:xfrm flipV="1">
            <a:off x="1569711" y="1384433"/>
            <a:ext cx="9144000" cy="3657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6633" y="24929"/>
            <a:ext cx="4114800" cy="154305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4188"/>
            <a:ext cx="12195348" cy="3048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381692"/>
      </p:ext>
    </p:extLst>
  </p:cSld>
  <p:clrMapOvr>
    <a:masterClrMapping/>
  </p:clrMapOvr>
  <p:transition spd="med"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2973370" y="1935936"/>
            <a:ext cx="6321326" cy="877294"/>
          </a:xfrm>
        </p:spPr>
        <p:txBody>
          <a:bodyPr anchor="b">
            <a:normAutofit/>
          </a:bodyPr>
          <a:lstStyle>
            <a:lvl1pPr algn="ctr">
              <a:defRPr sz="4400"/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11" name="Subtitle 2"/>
          <p:cNvSpPr>
            <a:spLocks noGrp="1"/>
          </p:cNvSpPr>
          <p:nvPr>
            <p:ph type="subTitle" idx="1"/>
          </p:nvPr>
        </p:nvSpPr>
        <p:spPr>
          <a:xfrm>
            <a:off x="2973372" y="2905305"/>
            <a:ext cx="6321325" cy="497690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2" name="Rectangle 11"/>
          <p:cNvSpPr/>
          <p:nvPr userDrawn="1"/>
        </p:nvSpPr>
        <p:spPr>
          <a:xfrm flipV="1">
            <a:off x="1569711" y="1384433"/>
            <a:ext cx="9144000" cy="3657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6633" y="24929"/>
            <a:ext cx="4114800" cy="154305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08325"/>
            <a:ext cx="12198700" cy="304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269684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2973370" y="1935936"/>
            <a:ext cx="6321326" cy="877294"/>
          </a:xfrm>
        </p:spPr>
        <p:txBody>
          <a:bodyPr anchor="b">
            <a:normAutofit/>
          </a:bodyPr>
          <a:lstStyle>
            <a:lvl1pPr algn="ctr">
              <a:defRPr sz="4400"/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11" name="Subtitle 2"/>
          <p:cNvSpPr>
            <a:spLocks noGrp="1"/>
          </p:cNvSpPr>
          <p:nvPr>
            <p:ph type="subTitle" idx="1"/>
          </p:nvPr>
        </p:nvSpPr>
        <p:spPr>
          <a:xfrm>
            <a:off x="2973372" y="2905305"/>
            <a:ext cx="6321325" cy="497690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1844"/>
            <a:ext cx="12198700" cy="3049675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 flipV="1">
            <a:off x="1569711" y="914526"/>
            <a:ext cx="9144000" cy="3657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6527" y="78225"/>
            <a:ext cx="2426798" cy="910049"/>
          </a:xfrm>
          <a:prstGeom prst="rect">
            <a:avLst/>
          </a:prstGeom>
        </p:spPr>
      </p:pic>
      <p:sp>
        <p:nvSpPr>
          <p:cNvPr id="15" name="Rectangle 14"/>
          <p:cNvSpPr/>
          <p:nvPr userDrawn="1"/>
        </p:nvSpPr>
        <p:spPr>
          <a:xfrm>
            <a:off x="0" y="4281844"/>
            <a:ext cx="12195348" cy="1407903"/>
          </a:xfrm>
          <a:prstGeom prst="rect">
            <a:avLst/>
          </a:prstGeom>
          <a:gradFill>
            <a:gsLst>
              <a:gs pos="17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111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2973370" y="1935936"/>
            <a:ext cx="6321326" cy="877294"/>
          </a:xfrm>
        </p:spPr>
        <p:txBody>
          <a:bodyPr anchor="b">
            <a:normAutofit/>
          </a:bodyPr>
          <a:lstStyle>
            <a:lvl1pPr algn="ctr">
              <a:defRPr sz="4400"/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11" name="Subtitle 2"/>
          <p:cNvSpPr>
            <a:spLocks noGrp="1"/>
          </p:cNvSpPr>
          <p:nvPr>
            <p:ph type="subTitle" idx="1"/>
          </p:nvPr>
        </p:nvSpPr>
        <p:spPr>
          <a:xfrm>
            <a:off x="2973372" y="2905305"/>
            <a:ext cx="6321325" cy="497690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2" name="Rectangle 11"/>
          <p:cNvSpPr/>
          <p:nvPr userDrawn="1"/>
        </p:nvSpPr>
        <p:spPr>
          <a:xfrm flipV="1">
            <a:off x="1569711" y="1384433"/>
            <a:ext cx="9144000" cy="3657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6633" y="24929"/>
            <a:ext cx="4114800" cy="154305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09163"/>
            <a:ext cx="12195348" cy="3048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524772"/>
      </p:ext>
    </p:extLst>
  </p:cSld>
  <p:clrMapOvr>
    <a:masterClrMapping/>
  </p:clrMapOvr>
  <p:transition spd="med"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2973370" y="1935936"/>
            <a:ext cx="6321326" cy="877294"/>
          </a:xfrm>
        </p:spPr>
        <p:txBody>
          <a:bodyPr anchor="b">
            <a:normAutofit/>
          </a:bodyPr>
          <a:lstStyle>
            <a:lvl1pPr algn="ctr">
              <a:defRPr sz="4400"/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11" name="Subtitle 2"/>
          <p:cNvSpPr>
            <a:spLocks noGrp="1"/>
          </p:cNvSpPr>
          <p:nvPr>
            <p:ph type="subTitle" idx="1"/>
          </p:nvPr>
        </p:nvSpPr>
        <p:spPr>
          <a:xfrm>
            <a:off x="2973372" y="2905305"/>
            <a:ext cx="6321325" cy="497690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2" name="Rectangle 11"/>
          <p:cNvSpPr/>
          <p:nvPr userDrawn="1"/>
        </p:nvSpPr>
        <p:spPr>
          <a:xfrm flipV="1">
            <a:off x="1569711" y="1384433"/>
            <a:ext cx="9144000" cy="3657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6633" y="24929"/>
            <a:ext cx="4114800" cy="154305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09163"/>
            <a:ext cx="12195348" cy="3048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841452"/>
      </p:ext>
    </p:extLst>
  </p:cSld>
  <p:clrMapOvr>
    <a:masterClrMapping/>
  </p:clrMapOvr>
  <p:transition spd="med"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2973370" y="1935936"/>
            <a:ext cx="6321326" cy="877294"/>
          </a:xfrm>
        </p:spPr>
        <p:txBody>
          <a:bodyPr anchor="b">
            <a:normAutofit/>
          </a:bodyPr>
          <a:lstStyle>
            <a:lvl1pPr algn="ctr">
              <a:defRPr sz="4400"/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11" name="Subtitle 2"/>
          <p:cNvSpPr>
            <a:spLocks noGrp="1"/>
          </p:cNvSpPr>
          <p:nvPr>
            <p:ph type="subTitle" idx="1"/>
          </p:nvPr>
        </p:nvSpPr>
        <p:spPr>
          <a:xfrm>
            <a:off x="2973372" y="2905305"/>
            <a:ext cx="6321325" cy="497690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2" name="Rectangle 11"/>
          <p:cNvSpPr/>
          <p:nvPr userDrawn="1"/>
        </p:nvSpPr>
        <p:spPr>
          <a:xfrm flipV="1">
            <a:off x="1569711" y="1384433"/>
            <a:ext cx="9144000" cy="3657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6633" y="24929"/>
            <a:ext cx="4114800" cy="15430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08325"/>
            <a:ext cx="12198700" cy="304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873717"/>
      </p:ext>
    </p:extLst>
  </p:cSld>
  <p:clrMapOvr>
    <a:masterClrMapping/>
  </p:clrMapOvr>
  <p:transition spd="med"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onten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6"/>
          <p:cNvSpPr>
            <a:spLocks noGrp="1"/>
          </p:cNvSpPr>
          <p:nvPr>
            <p:ph idx="1"/>
          </p:nvPr>
        </p:nvSpPr>
        <p:spPr>
          <a:xfrm>
            <a:off x="610196" y="1132999"/>
            <a:ext cx="10971609" cy="49927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12528" indent="-312528" algn="l">
              <a:buSzPct val="100000"/>
              <a:buFontTx/>
              <a:buBlip>
                <a:blip r:embed="rId2"/>
              </a:buBlip>
              <a:defRPr/>
            </a:lvl1pPr>
          </a:lstStyle>
          <a:p>
            <a:pPr marL="444500" indent="-444500" algn="l">
              <a:buSzPct val="100000"/>
              <a:buFontTx/>
              <a:buBlip>
                <a:blip r:embed="rId2"/>
              </a:buBlip>
            </a:pPr>
            <a:r>
              <a:rPr lang="en-US" dirty="0"/>
              <a:t>Click to edit Master text styles</a:t>
            </a:r>
          </a:p>
          <a:p>
            <a:pPr marL="625056" lvl="1" indent="-312528" algn="l">
              <a:buSzPct val="100000"/>
              <a:buFontTx/>
              <a:buBlip>
                <a:blip r:embed="rId2"/>
              </a:buBlip>
            </a:pPr>
            <a:r>
              <a:rPr lang="en-US" dirty="0"/>
              <a:t>Second level</a:t>
            </a:r>
          </a:p>
          <a:p>
            <a:pPr marL="937584" lvl="2" indent="-312528" algn="l">
              <a:buSzPct val="100000"/>
              <a:buFontTx/>
              <a:buBlip>
                <a:blip r:embed="rId2"/>
              </a:buBlip>
            </a:pPr>
            <a:r>
              <a:rPr lang="en-US" dirty="0"/>
              <a:t>Third level</a:t>
            </a:r>
          </a:p>
          <a:p>
            <a:pPr marL="1250112" lvl="3" indent="-312528" algn="l">
              <a:buSzPct val="100000"/>
              <a:buFontTx/>
              <a:buBlip>
                <a:blip r:embed="rId2"/>
              </a:buBlip>
            </a:pPr>
            <a:r>
              <a:rPr lang="en-US" dirty="0"/>
              <a:t>Fourth level</a:t>
            </a:r>
          </a:p>
          <a:p>
            <a:pPr marL="1562640" lvl="4" indent="-312528" algn="l">
              <a:buSzPct val="100000"/>
              <a:buFontTx/>
              <a:buBlip>
                <a:blip r:embed="rId2"/>
              </a:buBlip>
            </a:pPr>
            <a:r>
              <a:rPr lang="en-US" dirty="0"/>
              <a:t>Fifth level</a:t>
            </a:r>
          </a:p>
        </p:txBody>
      </p:sp>
      <p:sp>
        <p:nvSpPr>
          <p:cNvPr id="4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37700" y="6356821"/>
            <a:ext cx="2844105" cy="3650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4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2D9DEC-A4FC-A440-93FB-5CF488309484}" type="slidenum">
              <a:rPr lang="en-US" smtClean="0">
                <a:solidFill>
                  <a:srgbClr val="262626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262626">
                  <a:tint val="75000"/>
                </a:srgbClr>
              </a:solidFill>
            </a:endParaRPr>
          </a:p>
        </p:txBody>
      </p:sp>
      <p:sp>
        <p:nvSpPr>
          <p:cNvPr id="6" name="Footer Placeholder 4"/>
          <p:cNvSpPr txBox="1">
            <a:spLocks/>
          </p:cNvSpPr>
          <p:nvPr userDrawn="1"/>
        </p:nvSpPr>
        <p:spPr>
          <a:xfrm>
            <a:off x="0" y="6644117"/>
            <a:ext cx="2895363" cy="202879"/>
          </a:xfrm>
          <a:prstGeom prst="rect">
            <a:avLst/>
          </a:prstGeom>
        </p:spPr>
        <p:txBody>
          <a:bodyPr vert="horz" lIns="64292" tIns="32146" rIns="64292" bIns="32146" rtlCol="0" anchor="ctr"/>
          <a:lstStyle>
            <a:lvl1pPr algn="l" defTabSz="584200">
              <a:defRPr sz="10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  <a:sym typeface="Helvetica Light"/>
              </a:defRPr>
            </a:lvl1pPr>
            <a:lvl2pPr indent="228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2pPr>
            <a:lvl3pPr indent="457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3pPr>
            <a:lvl4pPr indent="685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4pPr>
            <a:lvl5pPr indent="9144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5pPr>
            <a:lvl6pPr indent="11430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6pPr>
            <a:lvl7pPr indent="1371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7pPr>
            <a:lvl8pPr indent="1600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8pPr>
            <a:lvl9pPr indent="1828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r>
              <a:rPr lang="en-US" sz="703" dirty="0">
                <a:solidFill>
                  <a:srgbClr val="262626">
                    <a:tint val="75000"/>
                  </a:srgbClr>
                </a:solidFill>
              </a:rPr>
              <a:t>© Copyright 2016, aWhere.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1662950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0000"/>
    </mc:Choice>
    <mc:Fallback xmlns="">
      <p:transition advClick="0" advTm="10000"/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33313008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897459" cy="365125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r>
              <a:rPr lang="en-US" dirty="0"/>
              <a:t>© Copyright 2015, aWhere. All Rights Reserved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1288" y="6356350"/>
            <a:ext cx="492512" cy="365125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fld id="{3804251F-7CDA-4DEC-86A6-7F343FA44A0E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8576" y="6327682"/>
            <a:ext cx="385149" cy="435637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 flipV="1">
            <a:off x="3391071" y="6250072"/>
            <a:ext cx="5486400" cy="27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2013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897459" cy="365125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r>
              <a:rPr lang="en-US" dirty="0"/>
              <a:t>© Copyright 2015, aWhere. All Rights Reserved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1288" y="6356350"/>
            <a:ext cx="492512" cy="365125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fld id="{3804251F-7CDA-4DEC-86A6-7F343FA44A0E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8576" y="6327682"/>
            <a:ext cx="385149" cy="435637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 flipV="1">
            <a:off x="3391071" y="6250072"/>
            <a:ext cx="5486400" cy="27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9614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g"/><Relationship Id="rId3" Type="http://schemas.openxmlformats.org/officeDocument/2006/relationships/slideLayout" Target="../slideLayouts/slideLayout22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4.xml"/><Relationship Id="rId4" Type="http://schemas.openxmlformats.org/officeDocument/2006/relationships/slideLayout" Target="../slideLayouts/slideLayout23.xml"/><Relationship Id="rId9" Type="http://schemas.openxmlformats.org/officeDocument/2006/relationships/image" Target="../media/image13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8.xml"/><Relationship Id="rId18" Type="http://schemas.openxmlformats.org/officeDocument/2006/relationships/slideLayout" Target="../slideLayouts/slideLayout43.xml"/><Relationship Id="rId3" Type="http://schemas.openxmlformats.org/officeDocument/2006/relationships/slideLayout" Target="../slideLayouts/slideLayout28.xml"/><Relationship Id="rId21" Type="http://schemas.openxmlformats.org/officeDocument/2006/relationships/theme" Target="../theme/theme3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42.xml"/><Relationship Id="rId2" Type="http://schemas.openxmlformats.org/officeDocument/2006/relationships/slideLayout" Target="../slideLayouts/slideLayout27.xml"/><Relationship Id="rId16" Type="http://schemas.openxmlformats.org/officeDocument/2006/relationships/slideLayout" Target="../slideLayouts/slideLayout41.xml"/><Relationship Id="rId20" Type="http://schemas.openxmlformats.org/officeDocument/2006/relationships/slideLayout" Target="../slideLayouts/slideLayout45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5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35.xml"/><Relationship Id="rId19" Type="http://schemas.openxmlformats.org/officeDocument/2006/relationships/slideLayout" Target="../slideLayouts/slideLayout44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9.xml"/><Relationship Id="rId22" Type="http://schemas.openxmlformats.org/officeDocument/2006/relationships/image" Target="../media/image1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12" Type="http://schemas.openxmlformats.org/officeDocument/2006/relationships/slideLayout" Target="../slideLayouts/slideLayout57.xml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55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5.xml"/><Relationship Id="rId13" Type="http://schemas.openxmlformats.org/officeDocument/2006/relationships/slideLayout" Target="../slideLayouts/slideLayout70.xml"/><Relationship Id="rId18" Type="http://schemas.openxmlformats.org/officeDocument/2006/relationships/theme" Target="../theme/theme5.xml"/><Relationship Id="rId3" Type="http://schemas.openxmlformats.org/officeDocument/2006/relationships/slideLayout" Target="../slideLayouts/slideLayout60.xml"/><Relationship Id="rId7" Type="http://schemas.openxmlformats.org/officeDocument/2006/relationships/slideLayout" Target="../slideLayouts/slideLayout64.xml"/><Relationship Id="rId12" Type="http://schemas.openxmlformats.org/officeDocument/2006/relationships/slideLayout" Target="../slideLayouts/slideLayout69.xml"/><Relationship Id="rId17" Type="http://schemas.openxmlformats.org/officeDocument/2006/relationships/slideLayout" Target="../slideLayouts/slideLayout74.xml"/><Relationship Id="rId2" Type="http://schemas.openxmlformats.org/officeDocument/2006/relationships/slideLayout" Target="../slideLayouts/slideLayout59.xml"/><Relationship Id="rId16" Type="http://schemas.openxmlformats.org/officeDocument/2006/relationships/slideLayout" Target="../slideLayouts/slideLayout73.xml"/><Relationship Id="rId20" Type="http://schemas.openxmlformats.org/officeDocument/2006/relationships/image" Target="../media/image13.png"/><Relationship Id="rId1" Type="http://schemas.openxmlformats.org/officeDocument/2006/relationships/slideLayout" Target="../slideLayouts/slideLayout58.xml"/><Relationship Id="rId6" Type="http://schemas.openxmlformats.org/officeDocument/2006/relationships/slideLayout" Target="../slideLayouts/slideLayout63.xml"/><Relationship Id="rId11" Type="http://schemas.openxmlformats.org/officeDocument/2006/relationships/slideLayout" Target="../slideLayouts/slideLayout68.xml"/><Relationship Id="rId5" Type="http://schemas.openxmlformats.org/officeDocument/2006/relationships/slideLayout" Target="../slideLayouts/slideLayout62.xml"/><Relationship Id="rId15" Type="http://schemas.openxmlformats.org/officeDocument/2006/relationships/slideLayout" Target="../slideLayouts/slideLayout72.xml"/><Relationship Id="rId10" Type="http://schemas.openxmlformats.org/officeDocument/2006/relationships/slideLayout" Target="../slideLayouts/slideLayout67.xml"/><Relationship Id="rId19" Type="http://schemas.openxmlformats.org/officeDocument/2006/relationships/image" Target="../media/image12.jpg"/><Relationship Id="rId4" Type="http://schemas.openxmlformats.org/officeDocument/2006/relationships/slideLayout" Target="../slideLayouts/slideLayout61.xml"/><Relationship Id="rId9" Type="http://schemas.openxmlformats.org/officeDocument/2006/relationships/slideLayout" Target="../slideLayouts/slideLayout66.xml"/><Relationship Id="rId14" Type="http://schemas.openxmlformats.org/officeDocument/2006/relationships/slideLayout" Target="../slideLayouts/slideLayout7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897459" cy="365125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© Copyright 2015, aWhere. All Rights Reserved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61288" y="6356350"/>
            <a:ext cx="492512" cy="365125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3804251F-7CDA-4DEC-86A6-7F343FA44A0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0909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4" r:id="rId2"/>
    <p:sldLayoutId id="2147483663" r:id="rId3"/>
    <p:sldLayoutId id="2147483662" r:id="rId4"/>
    <p:sldLayoutId id="2147483661" r:id="rId5"/>
    <p:sldLayoutId id="2147483664" r:id="rId6"/>
    <p:sldLayoutId id="2147483675" r:id="rId7"/>
    <p:sldLayoutId id="2147483650" r:id="rId8"/>
    <p:sldLayoutId id="2147483651" r:id="rId9"/>
    <p:sldLayoutId id="2147483652" r:id="rId10"/>
    <p:sldLayoutId id="2147483653" r:id="rId11"/>
    <p:sldLayoutId id="2147483660" r:id="rId12"/>
    <p:sldLayoutId id="2147483674" r:id="rId13"/>
    <p:sldLayoutId id="2147483655" r:id="rId14"/>
    <p:sldLayoutId id="2147483656" r:id="rId15"/>
    <p:sldLayoutId id="2147483657" r:id="rId16"/>
    <p:sldLayoutId id="2147483658" r:id="rId17"/>
    <p:sldLayoutId id="2147483659" r:id="rId18"/>
    <p:sldLayoutId id="2147483676" r:id="rId19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Tx/>
        <a:buBlip>
          <a:blip r:embed="rId21"/>
        </a:buBlip>
        <a:defRPr sz="2800" kern="1200">
          <a:solidFill>
            <a:schemeClr val="bg1">
              <a:lumMod val="50000"/>
            </a:schemeClr>
          </a:solidFill>
          <a:latin typeface="+mj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bg1">
              <a:lumMod val="50000"/>
            </a:schemeClr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bg1">
              <a:lumMod val="50000"/>
            </a:schemeClr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bg1">
              <a:lumMod val="50000"/>
            </a:schemeClr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>
          <a:solidFill>
            <a:schemeClr val="bg1">
              <a:lumMod val="50000"/>
            </a:schemeClr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Where_PPT_content.jpg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2544" y="0"/>
            <a:ext cx="9126912" cy="6854306"/>
          </a:xfrm>
          <a:prstGeom prst="rect">
            <a:avLst/>
          </a:prstGeom>
        </p:spPr>
      </p:pic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610196" y="1132999"/>
            <a:ext cx="10971609" cy="49927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444500" indent="-444500" algn="l">
              <a:buSzPct val="100000"/>
              <a:buFontTx/>
              <a:buBlip>
                <a:blip r:embed="rId9"/>
              </a:buBlip>
            </a:pPr>
            <a:r>
              <a:rPr lang="en-US" dirty="0"/>
              <a:t>Click to edit Master text styles</a:t>
            </a:r>
          </a:p>
          <a:p>
            <a:pPr marL="833450" lvl="1" indent="-416725" algn="l">
              <a:buSzPct val="100000"/>
              <a:buFontTx/>
              <a:buBlip>
                <a:blip r:embed="rId9"/>
              </a:buBlip>
            </a:pPr>
            <a:r>
              <a:rPr lang="en-US" dirty="0"/>
              <a:t>Second level</a:t>
            </a:r>
          </a:p>
          <a:p>
            <a:pPr marL="1250174" lvl="2" indent="-416725" algn="l">
              <a:buSzPct val="100000"/>
              <a:buFontTx/>
              <a:buBlip>
                <a:blip r:embed="rId9"/>
              </a:buBlip>
            </a:pPr>
            <a:r>
              <a:rPr lang="en-US" dirty="0"/>
              <a:t>Third level</a:t>
            </a:r>
          </a:p>
          <a:p>
            <a:pPr marL="1666899" lvl="3" indent="-416725" algn="l">
              <a:buSzPct val="100000"/>
              <a:buFontTx/>
              <a:buBlip>
                <a:blip r:embed="rId9"/>
              </a:buBlip>
            </a:pPr>
            <a:r>
              <a:rPr lang="en-US" dirty="0"/>
              <a:t>Fourth level</a:t>
            </a:r>
          </a:p>
          <a:p>
            <a:pPr marL="2083624" lvl="4" indent="-416725" algn="l">
              <a:buSzPct val="100000"/>
              <a:buFontTx/>
              <a:buBlip>
                <a:blip r:embed="rId9"/>
              </a:buBlip>
            </a:pPr>
            <a:r>
              <a:rPr lang="en-US" dirty="0"/>
              <a:t>Fifth level</a:t>
            </a:r>
          </a:p>
        </p:txBody>
      </p:sp>
      <p:sp>
        <p:nvSpPr>
          <p:cNvPr id="8" name="Title Placeholder 7"/>
          <p:cNvSpPr>
            <a:spLocks noGrp="1"/>
          </p:cNvSpPr>
          <p:nvPr>
            <p:ph type="title"/>
          </p:nvPr>
        </p:nvSpPr>
        <p:spPr>
          <a:xfrm>
            <a:off x="610196" y="274588"/>
            <a:ext cx="10971609" cy="858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11424800" y="6386260"/>
            <a:ext cx="610195" cy="3650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defTabSz="410751"/>
            <a:r>
              <a:rPr lang="en-US" kern="0">
                <a:solidFill>
                  <a:prstClr val="white">
                    <a:lumMod val="65000"/>
                  </a:prstClr>
                </a:solidFill>
                <a:sym typeface="Helvetica Light"/>
              </a:rPr>
              <a:t>&lt;#&gt;</a:t>
            </a:r>
            <a:endParaRPr lang="en-US" kern="0" dirty="0">
              <a:solidFill>
                <a:prstClr val="white">
                  <a:lumMod val="65000"/>
                </a:prstClr>
              </a:solidFill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22881394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xStyles>
    <p:titleStyle>
      <a:lvl1pPr algn="l" defTabSz="547695">
        <a:defRPr sz="5062" b="1" i="0">
          <a:solidFill>
            <a:srgbClr val="008000"/>
          </a:solidFill>
          <a:latin typeface="+mn-lt"/>
          <a:ea typeface="+mn-ea"/>
          <a:cs typeface="+mn-cs"/>
          <a:sym typeface="Helvetica Light"/>
        </a:defRPr>
      </a:lvl1pPr>
      <a:lvl2pPr indent="214315" algn="ctr" defTabSz="547695">
        <a:defRPr sz="7500">
          <a:latin typeface="+mn-lt"/>
          <a:ea typeface="+mn-ea"/>
          <a:cs typeface="+mn-cs"/>
          <a:sym typeface="Helvetica Light"/>
        </a:defRPr>
      </a:lvl2pPr>
      <a:lvl3pPr indent="428631" algn="ctr" defTabSz="547695">
        <a:defRPr sz="7500">
          <a:latin typeface="+mn-lt"/>
          <a:ea typeface="+mn-ea"/>
          <a:cs typeface="+mn-cs"/>
          <a:sym typeface="Helvetica Light"/>
        </a:defRPr>
      </a:lvl3pPr>
      <a:lvl4pPr indent="642947" algn="ctr" defTabSz="547695">
        <a:defRPr sz="7500">
          <a:latin typeface="+mn-lt"/>
          <a:ea typeface="+mn-ea"/>
          <a:cs typeface="+mn-cs"/>
          <a:sym typeface="Helvetica Light"/>
        </a:defRPr>
      </a:lvl4pPr>
      <a:lvl5pPr indent="857262" algn="ctr" defTabSz="547695">
        <a:defRPr sz="7500">
          <a:latin typeface="+mn-lt"/>
          <a:ea typeface="+mn-ea"/>
          <a:cs typeface="+mn-cs"/>
          <a:sym typeface="Helvetica Light"/>
        </a:defRPr>
      </a:lvl5pPr>
      <a:lvl6pPr indent="1071578" algn="ctr" defTabSz="547695">
        <a:defRPr sz="7500">
          <a:latin typeface="+mn-lt"/>
          <a:ea typeface="+mn-ea"/>
          <a:cs typeface="+mn-cs"/>
          <a:sym typeface="Helvetica Light"/>
        </a:defRPr>
      </a:lvl6pPr>
      <a:lvl7pPr indent="1285893" algn="ctr" defTabSz="547695">
        <a:defRPr sz="7500">
          <a:latin typeface="+mn-lt"/>
          <a:ea typeface="+mn-ea"/>
          <a:cs typeface="+mn-cs"/>
          <a:sym typeface="Helvetica Light"/>
        </a:defRPr>
      </a:lvl7pPr>
      <a:lvl8pPr indent="1500209" algn="ctr" defTabSz="547695">
        <a:defRPr sz="7500">
          <a:latin typeface="+mn-lt"/>
          <a:ea typeface="+mn-ea"/>
          <a:cs typeface="+mn-cs"/>
          <a:sym typeface="Helvetica Light"/>
        </a:defRPr>
      </a:lvl8pPr>
      <a:lvl9pPr indent="1714525" algn="ctr" defTabSz="547695">
        <a:defRPr sz="7500">
          <a:latin typeface="+mn-lt"/>
          <a:ea typeface="+mn-ea"/>
          <a:cs typeface="+mn-cs"/>
          <a:sym typeface="Helvetica Light"/>
        </a:defRPr>
      </a:lvl9pPr>
    </p:titleStyle>
    <p:bodyStyle>
      <a:lvl1pPr marL="312528" indent="-312528" algn="l" defTabSz="547695">
        <a:spcBef>
          <a:spcPts val="3937"/>
        </a:spcBef>
        <a:buSzPct val="100000"/>
        <a:buFontTx/>
        <a:buBlip>
          <a:blip r:embed="rId9"/>
        </a:buBlip>
        <a:defRPr sz="3375">
          <a:solidFill>
            <a:schemeClr val="bg1">
              <a:lumMod val="65000"/>
            </a:schemeClr>
          </a:solidFill>
          <a:latin typeface="+mn-lt"/>
          <a:ea typeface="+mn-ea"/>
          <a:cs typeface="+mn-cs"/>
          <a:sym typeface="Helvetica Light"/>
        </a:defRPr>
      </a:lvl1pPr>
      <a:lvl2pPr marL="833450" indent="-416725" algn="l" defTabSz="547695">
        <a:spcBef>
          <a:spcPts val="3937"/>
        </a:spcBef>
        <a:buSzPct val="100000"/>
        <a:buFontTx/>
        <a:buBlip>
          <a:blip r:embed="rId9"/>
        </a:buBlip>
        <a:defRPr sz="3000">
          <a:solidFill>
            <a:schemeClr val="bg1">
              <a:lumMod val="65000"/>
            </a:schemeClr>
          </a:solidFill>
          <a:latin typeface="+mn-lt"/>
          <a:ea typeface="+mn-ea"/>
          <a:cs typeface="+mn-cs"/>
          <a:sym typeface="Helvetica Light"/>
        </a:defRPr>
      </a:lvl2pPr>
      <a:lvl3pPr marL="1250174" indent="-416725" algn="l" defTabSz="547695">
        <a:spcBef>
          <a:spcPts val="3937"/>
        </a:spcBef>
        <a:buSzPct val="100000"/>
        <a:buFontTx/>
        <a:buBlip>
          <a:blip r:embed="rId9"/>
        </a:buBlip>
        <a:defRPr sz="2625">
          <a:solidFill>
            <a:schemeClr val="bg1">
              <a:lumMod val="65000"/>
            </a:schemeClr>
          </a:solidFill>
          <a:latin typeface="+mn-lt"/>
          <a:ea typeface="+mn-ea"/>
          <a:cs typeface="+mn-cs"/>
          <a:sym typeface="Helvetica Light"/>
        </a:defRPr>
      </a:lvl3pPr>
      <a:lvl4pPr marL="1666899" indent="-416725" algn="l" defTabSz="547695">
        <a:spcBef>
          <a:spcPts val="3937"/>
        </a:spcBef>
        <a:buSzPct val="100000"/>
        <a:buFontTx/>
        <a:buBlip>
          <a:blip r:embed="rId9"/>
        </a:buBlip>
        <a:defRPr sz="2250">
          <a:solidFill>
            <a:schemeClr val="bg1">
              <a:lumMod val="65000"/>
            </a:schemeClr>
          </a:solidFill>
          <a:latin typeface="+mn-lt"/>
          <a:ea typeface="+mn-ea"/>
          <a:cs typeface="+mn-cs"/>
          <a:sym typeface="Helvetica Light"/>
        </a:defRPr>
      </a:lvl4pPr>
      <a:lvl5pPr marL="2083624" indent="-416725" algn="l" defTabSz="547695">
        <a:spcBef>
          <a:spcPts val="3937"/>
        </a:spcBef>
        <a:buSzPct val="100000"/>
        <a:buFontTx/>
        <a:buBlip>
          <a:blip r:embed="rId9"/>
        </a:buBlip>
        <a:defRPr sz="1875">
          <a:solidFill>
            <a:schemeClr val="bg1">
              <a:lumMod val="65000"/>
            </a:schemeClr>
          </a:solidFill>
          <a:latin typeface="+mn-lt"/>
          <a:ea typeface="+mn-ea"/>
          <a:cs typeface="+mn-cs"/>
          <a:sym typeface="Helvetica Light"/>
        </a:defRPr>
      </a:lvl5pPr>
      <a:lvl6pPr marL="2500349" indent="-416725" defTabSz="547695">
        <a:spcBef>
          <a:spcPts val="3937"/>
        </a:spcBef>
        <a:buSzPct val="75000"/>
        <a:buChar char="•"/>
        <a:defRPr sz="3375">
          <a:latin typeface="+mn-lt"/>
          <a:ea typeface="+mn-ea"/>
          <a:cs typeface="+mn-cs"/>
          <a:sym typeface="Helvetica Light"/>
        </a:defRPr>
      </a:lvl6pPr>
      <a:lvl7pPr marL="2917073" indent="-416725" defTabSz="547695">
        <a:spcBef>
          <a:spcPts val="3937"/>
        </a:spcBef>
        <a:buSzPct val="75000"/>
        <a:buChar char="•"/>
        <a:defRPr sz="3375">
          <a:latin typeface="+mn-lt"/>
          <a:ea typeface="+mn-ea"/>
          <a:cs typeface="+mn-cs"/>
          <a:sym typeface="Helvetica Light"/>
        </a:defRPr>
      </a:lvl7pPr>
      <a:lvl8pPr marL="3333798" indent="-416725" defTabSz="547695">
        <a:spcBef>
          <a:spcPts val="3937"/>
        </a:spcBef>
        <a:buSzPct val="75000"/>
        <a:buChar char="•"/>
        <a:defRPr sz="3375">
          <a:latin typeface="+mn-lt"/>
          <a:ea typeface="+mn-ea"/>
          <a:cs typeface="+mn-cs"/>
          <a:sym typeface="Helvetica Light"/>
        </a:defRPr>
      </a:lvl8pPr>
      <a:lvl9pPr marL="3750523" indent="-416725" defTabSz="547695">
        <a:spcBef>
          <a:spcPts val="3937"/>
        </a:spcBef>
        <a:buSzPct val="75000"/>
        <a:buChar char="•"/>
        <a:defRPr sz="3375">
          <a:latin typeface="+mn-lt"/>
          <a:ea typeface="+mn-ea"/>
          <a:cs typeface="+mn-cs"/>
          <a:sym typeface="Helvetica Light"/>
        </a:defRPr>
      </a:lvl9pPr>
    </p:bodyStyle>
    <p:otherStyle>
      <a:lvl1pPr algn="ctr" defTabSz="547695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1pPr>
      <a:lvl2pPr indent="214315" algn="ctr" defTabSz="547695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2pPr>
      <a:lvl3pPr indent="428631" algn="ctr" defTabSz="547695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3pPr>
      <a:lvl4pPr indent="642947" algn="ctr" defTabSz="547695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4pPr>
      <a:lvl5pPr indent="857262" algn="ctr" defTabSz="547695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5pPr>
      <a:lvl6pPr indent="1071578" algn="ctr" defTabSz="547695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6pPr>
      <a:lvl7pPr indent="1285893" algn="ctr" defTabSz="547695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7pPr>
      <a:lvl8pPr indent="1500209" algn="ctr" defTabSz="547695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8pPr>
      <a:lvl9pPr indent="1714525" algn="ctr" defTabSz="547695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897459" cy="365125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© Copyright 2015, aWhere. All Rights Reserved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61288" y="6356350"/>
            <a:ext cx="492512" cy="365125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3804251F-7CDA-4DEC-86A6-7F343FA44A0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77590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  <p:sldLayoutId id="2147483694" r:id="rId17"/>
    <p:sldLayoutId id="2147483695" r:id="rId18"/>
    <p:sldLayoutId id="2147483696" r:id="rId19"/>
    <p:sldLayoutId id="2147483697" r:id="rId20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Tx/>
        <a:buBlip>
          <a:blip r:embed="rId22"/>
        </a:buBlip>
        <a:defRPr sz="2800" kern="1200">
          <a:solidFill>
            <a:schemeClr val="bg1">
              <a:lumMod val="50000"/>
            </a:schemeClr>
          </a:solidFill>
          <a:latin typeface="Geogrotesque Md" panose="02000000000000000000" pitchFamily="50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bg1">
              <a:lumMod val="5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bg1">
              <a:lumMod val="5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bg1">
              <a:lumMod val="5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>
          <a:solidFill>
            <a:schemeClr val="bg1">
              <a:lumMod val="5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8ED41F-F88C-4D08-BD13-ED263A0899F0}" type="datetimeFigureOut">
              <a:rPr lang="en-US" smtClean="0"/>
              <a:t>12/1/2016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E22355-7333-4210-81B6-F472351F86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9926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Where_PPT_content.jpg"/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2544" y="0"/>
            <a:ext cx="9126912" cy="6854306"/>
          </a:xfrm>
          <a:prstGeom prst="rect">
            <a:avLst/>
          </a:prstGeom>
        </p:spPr>
      </p:pic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610196" y="1132999"/>
            <a:ext cx="10971609" cy="49927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444500" indent="-444500" algn="l">
              <a:buSzPct val="100000"/>
              <a:buFontTx/>
              <a:buBlip>
                <a:blip r:embed="rId20"/>
              </a:buBlip>
            </a:pPr>
            <a:r>
              <a:rPr lang="en-US" dirty="0"/>
              <a:t>Click to edit Master text styles</a:t>
            </a:r>
          </a:p>
          <a:p>
            <a:pPr marL="833450" lvl="1" indent="-416725" algn="l">
              <a:buSzPct val="100000"/>
              <a:buFontTx/>
              <a:buBlip>
                <a:blip r:embed="rId20"/>
              </a:buBlip>
            </a:pPr>
            <a:r>
              <a:rPr lang="en-US" dirty="0"/>
              <a:t>Second level</a:t>
            </a:r>
          </a:p>
          <a:p>
            <a:pPr marL="1250174" lvl="2" indent="-416725" algn="l">
              <a:buSzPct val="100000"/>
              <a:buFontTx/>
              <a:buBlip>
                <a:blip r:embed="rId20"/>
              </a:buBlip>
            </a:pPr>
            <a:r>
              <a:rPr lang="en-US" dirty="0"/>
              <a:t>Third level</a:t>
            </a:r>
          </a:p>
          <a:p>
            <a:pPr marL="1666899" lvl="3" indent="-416725" algn="l">
              <a:buSzPct val="100000"/>
              <a:buFontTx/>
              <a:buBlip>
                <a:blip r:embed="rId20"/>
              </a:buBlip>
            </a:pPr>
            <a:r>
              <a:rPr lang="en-US" dirty="0"/>
              <a:t>Fourth level</a:t>
            </a:r>
          </a:p>
          <a:p>
            <a:pPr marL="2083624" lvl="4" indent="-416725" algn="l">
              <a:buSzPct val="100000"/>
              <a:buFontTx/>
              <a:buBlip>
                <a:blip r:embed="rId20"/>
              </a:buBlip>
            </a:pPr>
            <a:r>
              <a:rPr lang="en-US" dirty="0"/>
              <a:t>Fifth level</a:t>
            </a:r>
          </a:p>
        </p:txBody>
      </p:sp>
      <p:sp>
        <p:nvSpPr>
          <p:cNvPr id="8" name="Title Placeholder 7"/>
          <p:cNvSpPr>
            <a:spLocks noGrp="1"/>
          </p:cNvSpPr>
          <p:nvPr>
            <p:ph type="title"/>
          </p:nvPr>
        </p:nvSpPr>
        <p:spPr>
          <a:xfrm>
            <a:off x="610196" y="274588"/>
            <a:ext cx="10971609" cy="858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11424800" y="6386260"/>
            <a:ext cx="610195" cy="3650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defTabSz="410751"/>
            <a:r>
              <a:rPr lang="en-US" kern="0">
                <a:solidFill>
                  <a:prstClr val="white">
                    <a:lumMod val="65000"/>
                  </a:prstClr>
                </a:solidFill>
                <a:sym typeface="Helvetica Light"/>
              </a:rPr>
              <a:t>&lt;#&gt;</a:t>
            </a:r>
            <a:endParaRPr lang="en-US" kern="0" dirty="0">
              <a:solidFill>
                <a:prstClr val="white">
                  <a:lumMod val="65000"/>
                </a:prstClr>
              </a:solidFill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28765182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732" r:id="rId3"/>
    <p:sldLayoutId id="2147483733" r:id="rId4"/>
    <p:sldLayoutId id="2147483734" r:id="rId5"/>
    <p:sldLayoutId id="2147483735" r:id="rId6"/>
    <p:sldLayoutId id="2147483736" r:id="rId7"/>
    <p:sldLayoutId id="2147483738" r:id="rId8"/>
    <p:sldLayoutId id="2147483739" r:id="rId9"/>
    <p:sldLayoutId id="2147483741" r:id="rId10"/>
    <p:sldLayoutId id="2147483742" r:id="rId11"/>
    <p:sldLayoutId id="2147483743" r:id="rId12"/>
    <p:sldLayoutId id="2147483744" r:id="rId13"/>
    <p:sldLayoutId id="2147483745" r:id="rId14"/>
    <p:sldLayoutId id="2147483746" r:id="rId15"/>
    <p:sldLayoutId id="2147483752" r:id="rId16"/>
    <p:sldLayoutId id="2147483771" r:id="rId17"/>
  </p:sldLayoutIdLst>
  <p:transition spd="med"/>
  <p:txStyles>
    <p:titleStyle>
      <a:lvl1pPr algn="l" defTabSz="547695">
        <a:defRPr sz="5062" b="1" i="0">
          <a:solidFill>
            <a:srgbClr val="008000"/>
          </a:solidFill>
          <a:latin typeface="+mn-lt"/>
          <a:ea typeface="+mn-ea"/>
          <a:cs typeface="+mn-cs"/>
          <a:sym typeface="Helvetica Light"/>
        </a:defRPr>
      </a:lvl1pPr>
      <a:lvl2pPr indent="214315" algn="ctr" defTabSz="547695">
        <a:defRPr sz="7500">
          <a:latin typeface="+mn-lt"/>
          <a:ea typeface="+mn-ea"/>
          <a:cs typeface="+mn-cs"/>
          <a:sym typeface="Helvetica Light"/>
        </a:defRPr>
      </a:lvl2pPr>
      <a:lvl3pPr indent="428631" algn="ctr" defTabSz="547695">
        <a:defRPr sz="7500">
          <a:latin typeface="+mn-lt"/>
          <a:ea typeface="+mn-ea"/>
          <a:cs typeface="+mn-cs"/>
          <a:sym typeface="Helvetica Light"/>
        </a:defRPr>
      </a:lvl3pPr>
      <a:lvl4pPr indent="642947" algn="ctr" defTabSz="547695">
        <a:defRPr sz="7500">
          <a:latin typeface="+mn-lt"/>
          <a:ea typeface="+mn-ea"/>
          <a:cs typeface="+mn-cs"/>
          <a:sym typeface="Helvetica Light"/>
        </a:defRPr>
      </a:lvl4pPr>
      <a:lvl5pPr indent="857262" algn="ctr" defTabSz="547695">
        <a:defRPr sz="7500">
          <a:latin typeface="+mn-lt"/>
          <a:ea typeface="+mn-ea"/>
          <a:cs typeface="+mn-cs"/>
          <a:sym typeface="Helvetica Light"/>
        </a:defRPr>
      </a:lvl5pPr>
      <a:lvl6pPr indent="1071578" algn="ctr" defTabSz="547695">
        <a:defRPr sz="7500">
          <a:latin typeface="+mn-lt"/>
          <a:ea typeface="+mn-ea"/>
          <a:cs typeface="+mn-cs"/>
          <a:sym typeface="Helvetica Light"/>
        </a:defRPr>
      </a:lvl6pPr>
      <a:lvl7pPr indent="1285893" algn="ctr" defTabSz="547695">
        <a:defRPr sz="7500">
          <a:latin typeface="+mn-lt"/>
          <a:ea typeface="+mn-ea"/>
          <a:cs typeface="+mn-cs"/>
          <a:sym typeface="Helvetica Light"/>
        </a:defRPr>
      </a:lvl7pPr>
      <a:lvl8pPr indent="1500209" algn="ctr" defTabSz="547695">
        <a:defRPr sz="7500">
          <a:latin typeface="+mn-lt"/>
          <a:ea typeface="+mn-ea"/>
          <a:cs typeface="+mn-cs"/>
          <a:sym typeface="Helvetica Light"/>
        </a:defRPr>
      </a:lvl8pPr>
      <a:lvl9pPr indent="1714525" algn="ctr" defTabSz="547695">
        <a:defRPr sz="7500">
          <a:latin typeface="+mn-lt"/>
          <a:ea typeface="+mn-ea"/>
          <a:cs typeface="+mn-cs"/>
          <a:sym typeface="Helvetica Light"/>
        </a:defRPr>
      </a:lvl9pPr>
    </p:titleStyle>
    <p:bodyStyle>
      <a:lvl1pPr marL="312528" indent="-312528" algn="l" defTabSz="547695">
        <a:spcBef>
          <a:spcPts val="3937"/>
        </a:spcBef>
        <a:buSzPct val="100000"/>
        <a:buFontTx/>
        <a:buBlip>
          <a:blip r:embed="rId20"/>
        </a:buBlip>
        <a:defRPr sz="3375">
          <a:solidFill>
            <a:schemeClr val="bg1">
              <a:lumMod val="65000"/>
            </a:schemeClr>
          </a:solidFill>
          <a:latin typeface="+mn-lt"/>
          <a:ea typeface="+mn-ea"/>
          <a:cs typeface="+mn-cs"/>
          <a:sym typeface="Helvetica Light"/>
        </a:defRPr>
      </a:lvl1pPr>
      <a:lvl2pPr marL="833450" indent="-416725" algn="l" defTabSz="547695">
        <a:spcBef>
          <a:spcPts val="3937"/>
        </a:spcBef>
        <a:buSzPct val="100000"/>
        <a:buFontTx/>
        <a:buBlip>
          <a:blip r:embed="rId20"/>
        </a:buBlip>
        <a:defRPr sz="3000">
          <a:solidFill>
            <a:schemeClr val="bg1">
              <a:lumMod val="65000"/>
            </a:schemeClr>
          </a:solidFill>
          <a:latin typeface="+mn-lt"/>
          <a:ea typeface="+mn-ea"/>
          <a:cs typeface="+mn-cs"/>
          <a:sym typeface="Helvetica Light"/>
        </a:defRPr>
      </a:lvl2pPr>
      <a:lvl3pPr marL="1250174" indent="-416725" algn="l" defTabSz="547695">
        <a:spcBef>
          <a:spcPts val="3937"/>
        </a:spcBef>
        <a:buSzPct val="100000"/>
        <a:buFontTx/>
        <a:buBlip>
          <a:blip r:embed="rId20"/>
        </a:buBlip>
        <a:defRPr sz="2625">
          <a:solidFill>
            <a:schemeClr val="bg1">
              <a:lumMod val="65000"/>
            </a:schemeClr>
          </a:solidFill>
          <a:latin typeface="+mn-lt"/>
          <a:ea typeface="+mn-ea"/>
          <a:cs typeface="+mn-cs"/>
          <a:sym typeface="Helvetica Light"/>
        </a:defRPr>
      </a:lvl3pPr>
      <a:lvl4pPr marL="1666899" indent="-416725" algn="l" defTabSz="547695">
        <a:spcBef>
          <a:spcPts val="3937"/>
        </a:spcBef>
        <a:buSzPct val="100000"/>
        <a:buFontTx/>
        <a:buBlip>
          <a:blip r:embed="rId20"/>
        </a:buBlip>
        <a:defRPr sz="2250">
          <a:solidFill>
            <a:schemeClr val="bg1">
              <a:lumMod val="65000"/>
            </a:schemeClr>
          </a:solidFill>
          <a:latin typeface="+mn-lt"/>
          <a:ea typeface="+mn-ea"/>
          <a:cs typeface="+mn-cs"/>
          <a:sym typeface="Helvetica Light"/>
        </a:defRPr>
      </a:lvl4pPr>
      <a:lvl5pPr marL="2083624" indent="-416725" algn="l" defTabSz="547695">
        <a:spcBef>
          <a:spcPts val="3937"/>
        </a:spcBef>
        <a:buSzPct val="100000"/>
        <a:buFontTx/>
        <a:buBlip>
          <a:blip r:embed="rId20"/>
        </a:buBlip>
        <a:defRPr sz="1875">
          <a:solidFill>
            <a:schemeClr val="bg1">
              <a:lumMod val="65000"/>
            </a:schemeClr>
          </a:solidFill>
          <a:latin typeface="+mn-lt"/>
          <a:ea typeface="+mn-ea"/>
          <a:cs typeface="+mn-cs"/>
          <a:sym typeface="Helvetica Light"/>
        </a:defRPr>
      </a:lvl5pPr>
      <a:lvl6pPr marL="2500349" indent="-416725" defTabSz="547695">
        <a:spcBef>
          <a:spcPts val="3937"/>
        </a:spcBef>
        <a:buSzPct val="75000"/>
        <a:buChar char="•"/>
        <a:defRPr sz="3375">
          <a:latin typeface="+mn-lt"/>
          <a:ea typeface="+mn-ea"/>
          <a:cs typeface="+mn-cs"/>
          <a:sym typeface="Helvetica Light"/>
        </a:defRPr>
      </a:lvl6pPr>
      <a:lvl7pPr marL="2917073" indent="-416725" defTabSz="547695">
        <a:spcBef>
          <a:spcPts val="3937"/>
        </a:spcBef>
        <a:buSzPct val="75000"/>
        <a:buChar char="•"/>
        <a:defRPr sz="3375">
          <a:latin typeface="+mn-lt"/>
          <a:ea typeface="+mn-ea"/>
          <a:cs typeface="+mn-cs"/>
          <a:sym typeface="Helvetica Light"/>
        </a:defRPr>
      </a:lvl7pPr>
      <a:lvl8pPr marL="3333798" indent="-416725" defTabSz="547695">
        <a:spcBef>
          <a:spcPts val="3937"/>
        </a:spcBef>
        <a:buSzPct val="75000"/>
        <a:buChar char="•"/>
        <a:defRPr sz="3375">
          <a:latin typeface="+mn-lt"/>
          <a:ea typeface="+mn-ea"/>
          <a:cs typeface="+mn-cs"/>
          <a:sym typeface="Helvetica Light"/>
        </a:defRPr>
      </a:lvl8pPr>
      <a:lvl9pPr marL="3750523" indent="-416725" defTabSz="547695">
        <a:spcBef>
          <a:spcPts val="3937"/>
        </a:spcBef>
        <a:buSzPct val="75000"/>
        <a:buChar char="•"/>
        <a:defRPr sz="3375">
          <a:latin typeface="+mn-lt"/>
          <a:ea typeface="+mn-ea"/>
          <a:cs typeface="+mn-cs"/>
          <a:sym typeface="Helvetica Light"/>
        </a:defRPr>
      </a:lvl9pPr>
    </p:bodyStyle>
    <p:otherStyle>
      <a:lvl1pPr algn="ctr" defTabSz="547695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1pPr>
      <a:lvl2pPr indent="214315" algn="ctr" defTabSz="547695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2pPr>
      <a:lvl3pPr indent="428631" algn="ctr" defTabSz="547695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3pPr>
      <a:lvl4pPr indent="642947" algn="ctr" defTabSz="547695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4pPr>
      <a:lvl5pPr indent="857262" algn="ctr" defTabSz="547695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5pPr>
      <a:lvl6pPr indent="1071578" algn="ctr" defTabSz="547695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6pPr>
      <a:lvl7pPr indent="1285893" algn="ctr" defTabSz="547695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7pPr>
      <a:lvl8pPr indent="1500209" algn="ctr" defTabSz="547695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8pPr>
      <a:lvl9pPr indent="1714525" algn="ctr" defTabSz="547695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40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8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2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7.xml"/><Relationship Id="rId6" Type="http://schemas.microsoft.com/office/2007/relationships/hdphoto" Target="../media/hdphoto1.wdp"/><Relationship Id="rId5" Type="http://schemas.openxmlformats.org/officeDocument/2006/relationships/image" Target="../media/image45.png"/><Relationship Id="rId4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48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5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5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jp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5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5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5.xml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37.jpeg"/><Relationship Id="rId5" Type="http://schemas.openxmlformats.org/officeDocument/2006/relationships/image" Target="../media/image36.jpeg"/><Relationship Id="rId4" Type="http://schemas.openxmlformats.org/officeDocument/2006/relationships/image" Target="../media/image3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79520" y="3271520"/>
            <a:ext cx="7685313" cy="1210116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/>
            </a:r>
            <a:br>
              <a:rPr lang="en-US" sz="3600" dirty="0"/>
            </a:br>
            <a:r>
              <a:rPr lang="en-US" sz="3600" dirty="0"/>
              <a:t>The Impact </a:t>
            </a:r>
            <a:r>
              <a:rPr lang="en-US" sz="3600" dirty="0" smtClean="0"/>
              <a:t>of Weather Variability on </a:t>
            </a:r>
            <a:r>
              <a:rPr lang="en-US" sz="3600" dirty="0"/>
              <a:t>Agriculture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301"/>
          <a:stretch/>
        </p:blipFill>
        <p:spPr>
          <a:xfrm>
            <a:off x="10224655" y="6222794"/>
            <a:ext cx="1725806" cy="515233"/>
          </a:xfrm>
          <a:prstGeom prst="rect">
            <a:avLst/>
          </a:prstGeom>
        </p:spPr>
      </p:pic>
      <p:sp>
        <p:nvSpPr>
          <p:cNvPr id="5" name="Footer Placeholder 4"/>
          <p:cNvSpPr txBox="1">
            <a:spLocks/>
          </p:cNvSpPr>
          <p:nvPr/>
        </p:nvSpPr>
        <p:spPr>
          <a:xfrm>
            <a:off x="1071349" y="6636588"/>
            <a:ext cx="2895363" cy="202879"/>
          </a:xfrm>
          <a:prstGeom prst="rect">
            <a:avLst/>
          </a:prstGeom>
        </p:spPr>
        <p:txBody>
          <a:bodyPr vert="horz" lIns="64292" tIns="32146" rIns="64292" bIns="32146" rtlCol="0" anchor="ctr"/>
          <a:lstStyle>
            <a:lvl1pPr algn="l" defTabSz="584200">
              <a:defRPr sz="10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  <a:sym typeface="Helvetica Light"/>
              </a:defRPr>
            </a:lvl1pPr>
            <a:lvl2pPr indent="228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2pPr>
            <a:lvl3pPr indent="457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3pPr>
            <a:lvl4pPr indent="685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4pPr>
            <a:lvl5pPr indent="9144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5pPr>
            <a:lvl6pPr indent="11430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6pPr>
            <a:lvl7pPr indent="1371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7pPr>
            <a:lvl8pPr indent="1600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8pPr>
            <a:lvl9pPr indent="1828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r>
              <a:rPr lang="en-US" sz="703" dirty="0"/>
              <a:t>© Copyright 2016, aWhere. All Rights Reserved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779520" y="4866614"/>
            <a:ext cx="2834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90C8"/>
                </a:solidFill>
                <a:latin typeface="+mj-lt"/>
              </a:rPr>
              <a:t>December </a:t>
            </a:r>
            <a:r>
              <a:rPr lang="en-US" sz="2400" b="1" dirty="0" smtClean="0">
                <a:solidFill>
                  <a:srgbClr val="0090C8"/>
                </a:solidFill>
                <a:latin typeface="+mj-lt"/>
              </a:rPr>
              <a:t>8, 2016</a:t>
            </a:r>
            <a:endParaRPr lang="en-US" sz="2400" b="1" dirty="0">
              <a:solidFill>
                <a:srgbClr val="0090C8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07411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189047" y="308522"/>
            <a:ext cx="10515600" cy="98059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797" b="1" dirty="0" smtClean="0">
                <a:solidFill>
                  <a:srgbClr val="008000"/>
                </a:solidFill>
                <a:latin typeface="Calibri" panose="020F0502020204030204" pitchFamily="34" charset="0"/>
                <a:ea typeface="+mn-ea"/>
                <a:cs typeface="+mn-cs"/>
                <a:sym typeface="Helvetica Light"/>
              </a:rPr>
              <a:t>The Impact: Less Predictability &amp; Security</a:t>
            </a:r>
            <a:endParaRPr lang="en-US" sz="3797" b="1" dirty="0">
              <a:solidFill>
                <a:srgbClr val="008000"/>
              </a:solidFill>
              <a:latin typeface="Calibri" panose="020F0502020204030204" pitchFamily="34" charset="0"/>
              <a:ea typeface="+mn-ea"/>
              <a:cs typeface="+mn-cs"/>
              <a:sym typeface="Helvetica Ligh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76736"/>
            <a:ext cx="6758743" cy="449384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38"/>
          <a:stretch/>
        </p:blipFill>
        <p:spPr>
          <a:xfrm>
            <a:off x="6102849" y="1376736"/>
            <a:ext cx="6089152" cy="449384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89047" y="5384447"/>
            <a:ext cx="1986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Cacao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969950" y="5425422"/>
            <a:ext cx="1986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 smtClean="0">
                <a:solidFill>
                  <a:schemeClr val="bg1"/>
                </a:solidFill>
              </a:rPr>
              <a:t>Coffee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9611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514"/>
          <a:stretch/>
        </p:blipFill>
        <p:spPr>
          <a:xfrm>
            <a:off x="0" y="0"/>
            <a:ext cx="12192000" cy="695689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6031" y="571500"/>
            <a:ext cx="11965969" cy="399623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5700" dirty="0">
                <a:solidFill>
                  <a:schemeClr val="tx2"/>
                </a:solidFill>
                <a:latin typeface="Geogrotesque Lg" panose="02000000000000000000" pitchFamily="50" charset="0"/>
              </a:rPr>
              <a:t>An agriculture intelligence company</a:t>
            </a:r>
            <a:endParaRPr lang="en-US" sz="5700" dirty="0">
              <a:solidFill>
                <a:schemeClr val="accent2"/>
              </a:solidFill>
              <a:latin typeface="Geogrotesque Lg" panose="02000000000000000000" pitchFamily="50" charset="0"/>
            </a:endParaRPr>
          </a:p>
          <a:p>
            <a:pPr marL="0" indent="0" algn="ctr">
              <a:buNone/>
            </a:pPr>
            <a:endParaRPr lang="en-US" sz="2400" dirty="0" smtClean="0">
              <a:solidFill>
                <a:schemeClr val="accent2"/>
              </a:solidFill>
              <a:latin typeface="Geogrotesque Lg" panose="02000000000000000000"/>
            </a:endParaRPr>
          </a:p>
          <a:p>
            <a:pPr marL="0" indent="0" algn="ctr">
              <a:buNone/>
            </a:pPr>
            <a:r>
              <a:rPr lang="en-US" sz="2400" dirty="0" smtClean="0">
                <a:solidFill>
                  <a:schemeClr val="accent2"/>
                </a:solidFill>
                <a:latin typeface="Geogrotesque Lg" panose="02000000000000000000"/>
              </a:rPr>
              <a:t>Providing </a:t>
            </a:r>
            <a:r>
              <a:rPr lang="en-US" sz="2400" dirty="0">
                <a:solidFill>
                  <a:schemeClr val="accent2"/>
                </a:solidFill>
                <a:latin typeface="Geogrotesque Lg" panose="02000000000000000000"/>
              </a:rPr>
              <a:t>the most complete agriculture-weather data </a:t>
            </a:r>
            <a:endParaRPr lang="en-US" sz="2400" dirty="0" smtClean="0">
              <a:solidFill>
                <a:schemeClr val="accent2"/>
              </a:solidFill>
              <a:latin typeface="Geogrotesque Lg" panose="02000000000000000000"/>
            </a:endParaRPr>
          </a:p>
          <a:p>
            <a:pPr marL="0" indent="0" algn="ctr">
              <a:buNone/>
            </a:pPr>
            <a:r>
              <a:rPr lang="en-US" sz="1200" dirty="0" smtClean="0">
                <a:solidFill>
                  <a:schemeClr val="accent2"/>
                </a:solidFill>
                <a:latin typeface="Geogrotesque Lg" panose="02000000000000000000"/>
              </a:rPr>
              <a:t> </a:t>
            </a:r>
            <a:endParaRPr lang="en-US" sz="1200" dirty="0">
              <a:solidFill>
                <a:schemeClr val="accent2"/>
              </a:solidFill>
              <a:latin typeface="Geogrotesque Lg" panose="02000000000000000000"/>
            </a:endParaRPr>
          </a:p>
          <a:p>
            <a:pPr marL="0" indent="0" algn="ctr">
              <a:buNone/>
            </a:pPr>
            <a:r>
              <a:rPr lang="en-US" sz="2400" dirty="0">
                <a:solidFill>
                  <a:schemeClr val="accent2"/>
                </a:solidFill>
                <a:latin typeface="Geogrotesque Lg" panose="02000000000000000000"/>
              </a:rPr>
              <a:t>and insight for real-time agricultural decisions globally </a:t>
            </a:r>
          </a:p>
          <a:p>
            <a:pPr marL="0" indent="0" algn="ctr">
              <a:buNone/>
            </a:pPr>
            <a:endParaRPr lang="en-US" sz="2400" dirty="0">
              <a:solidFill>
                <a:srgbClr val="006891"/>
              </a:solidFill>
              <a:latin typeface="Geogrotesque Lg" panose="020000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393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screen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620220"/>
            <a:ext cx="12192000" cy="253853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05597" y="3852406"/>
            <a:ext cx="461136" cy="551966"/>
          </a:xfrm>
          <a:prstGeom prst="rect">
            <a:avLst/>
          </a:prstGeom>
          <a:effectLst>
            <a:outerShdw blurRad="165100" dist="88900" dir="13080000" algn="t" rotWithShape="0">
              <a:prstClr val="black">
                <a:alpha val="59000"/>
              </a:prst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79307" y="3606900"/>
            <a:ext cx="461136" cy="551966"/>
          </a:xfrm>
          <a:prstGeom prst="rect">
            <a:avLst/>
          </a:prstGeom>
          <a:effectLst>
            <a:outerShdw blurRad="165100" dist="88900" dir="13080000" algn="t" rotWithShape="0">
              <a:prstClr val="black">
                <a:alpha val="59000"/>
              </a:prst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42445" y="4672325"/>
            <a:ext cx="598622" cy="716533"/>
          </a:xfrm>
          <a:prstGeom prst="rect">
            <a:avLst/>
          </a:prstGeom>
          <a:effectLst>
            <a:outerShdw blurRad="139700" dist="38100" dir="12660000" algn="r" rotWithShape="0">
              <a:prstClr val="black">
                <a:alpha val="61000"/>
              </a:prst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475019" y="373349"/>
            <a:ext cx="11186149" cy="719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797">
              <a:defRPr/>
            </a:pPr>
            <a:r>
              <a:rPr lang="en-US" sz="2039" b="1" dirty="0">
                <a:solidFill>
                  <a:srgbClr val="008000"/>
                </a:solidFill>
                <a:latin typeface="Geogrotesque"/>
              </a:rPr>
              <a:t>Using advanced 3D interpolation</a:t>
            </a:r>
            <a:r>
              <a:rPr lang="en-US" sz="2039" dirty="0">
                <a:solidFill>
                  <a:srgbClr val="008000"/>
                </a:solidFill>
                <a:latin typeface="Geogrotesque"/>
              </a:rPr>
              <a:t>, aWhere</a:t>
            </a:r>
            <a:r>
              <a:rPr lang="en-US" sz="2039" dirty="0">
                <a:solidFill>
                  <a:srgbClr val="008000"/>
                </a:solidFill>
                <a:latin typeface="Geogrotesque"/>
              </a:rPr>
              <a:t> creates a </a:t>
            </a:r>
            <a:r>
              <a:rPr lang="en-US" sz="2039" dirty="0" smtClean="0">
                <a:solidFill>
                  <a:srgbClr val="008000"/>
                </a:solidFill>
                <a:latin typeface="Geogrotesque"/>
              </a:rPr>
              <a:t>continuous </a:t>
            </a:r>
            <a:r>
              <a:rPr lang="en-US" sz="2039" dirty="0">
                <a:solidFill>
                  <a:srgbClr val="008000"/>
                </a:solidFill>
                <a:latin typeface="Geogrotesque"/>
              </a:rPr>
              <a:t>surface of weather attributes, a virtual weather stations in between physical ones.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10795" y="1221840"/>
            <a:ext cx="5859296" cy="17427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84546" indent="-184546" defTabSz="685797">
              <a:lnSpc>
                <a:spcPct val="130000"/>
              </a:lnSpc>
              <a:buFont typeface="Arial" charset="0"/>
              <a:buChar char="•"/>
              <a:defRPr/>
            </a:pPr>
            <a:r>
              <a:rPr lang="en-US" sz="1650" dirty="0">
                <a:solidFill>
                  <a:srgbClr val="262626"/>
                </a:solidFill>
                <a:latin typeface="Geogrotesque"/>
              </a:rPr>
              <a:t>Eliminates the need to deploy array’s of expensive stations</a:t>
            </a:r>
          </a:p>
          <a:p>
            <a:pPr marL="184546" indent="-184546" defTabSz="685797">
              <a:lnSpc>
                <a:spcPct val="130000"/>
              </a:lnSpc>
              <a:buFont typeface="Arial" charset="0"/>
              <a:buChar char="•"/>
              <a:defRPr/>
            </a:pPr>
            <a:r>
              <a:rPr lang="en-US" sz="1650" dirty="0">
                <a:solidFill>
                  <a:srgbClr val="262626"/>
                </a:solidFill>
                <a:latin typeface="Geogrotesque"/>
              </a:rPr>
              <a:t>Capable of ingesting existing ‘personal’ stations </a:t>
            </a:r>
          </a:p>
          <a:p>
            <a:pPr marL="184546" indent="-184546" defTabSz="685797">
              <a:lnSpc>
                <a:spcPct val="130000"/>
              </a:lnSpc>
              <a:buFont typeface="Arial" charset="0"/>
              <a:buChar char="•"/>
              <a:defRPr/>
            </a:pPr>
            <a:r>
              <a:rPr lang="en-US" sz="1650" dirty="0">
                <a:solidFill>
                  <a:srgbClr val="262626"/>
                </a:solidFill>
                <a:latin typeface="Geogrotesque"/>
              </a:rPr>
              <a:t>Excludes problem stations day-by-day</a:t>
            </a:r>
          </a:p>
          <a:p>
            <a:pPr marL="184546" indent="-184546" defTabSz="685797">
              <a:lnSpc>
                <a:spcPct val="130000"/>
              </a:lnSpc>
              <a:buFont typeface="Arial" charset="0"/>
              <a:buChar char="•"/>
              <a:defRPr/>
            </a:pPr>
            <a:r>
              <a:rPr lang="en-US" sz="1650" dirty="0">
                <a:solidFill>
                  <a:srgbClr val="262626"/>
                </a:solidFill>
                <a:latin typeface="Geogrotesque"/>
              </a:rPr>
              <a:t>Highly accurate for driving agricultural decisions</a:t>
            </a:r>
          </a:p>
          <a:p>
            <a:pPr defTabSz="685797">
              <a:lnSpc>
                <a:spcPct val="130000"/>
              </a:lnSpc>
              <a:defRPr/>
            </a:pPr>
            <a:endParaRPr lang="en-US" sz="1650" dirty="0">
              <a:solidFill>
                <a:srgbClr val="262626"/>
              </a:solidFill>
              <a:latin typeface="Geogrotesque Rg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56474" y="4613503"/>
            <a:ext cx="461136" cy="551966"/>
          </a:xfrm>
          <a:prstGeom prst="rect">
            <a:avLst/>
          </a:prstGeom>
          <a:effectLst>
            <a:outerShdw blurRad="165100" dist="88900" dir="13080000" algn="t" rotWithShape="0">
              <a:prstClr val="black">
                <a:alpha val="59000"/>
              </a:prstClr>
            </a:outerShdw>
          </a:effectLst>
        </p:spPr>
      </p:pic>
      <p:sp>
        <p:nvSpPr>
          <p:cNvPr id="15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1524000" y="6356821"/>
            <a:ext cx="2173263" cy="365001"/>
          </a:xfrm>
          <a:prstGeom prst="rect">
            <a:avLst/>
          </a:prstGeom>
        </p:spPr>
        <p:txBody>
          <a:bodyPr/>
          <a:lstStyle>
            <a:lvl1pPr>
              <a:defRPr sz="562"/>
            </a:lvl1pPr>
          </a:lstStyle>
          <a:p>
            <a:pPr defTabSz="685797">
              <a:defRPr/>
            </a:pPr>
            <a:r>
              <a:rPr lang="en-US" kern="1200" dirty="0">
                <a:solidFill>
                  <a:prstClr val="white">
                    <a:lumMod val="65000"/>
                  </a:prstClr>
                </a:solidFill>
                <a:latin typeface="Geogrotesque Rg"/>
              </a:rPr>
              <a:t>© </a:t>
            </a:r>
            <a:r>
              <a:rPr lang="en-US" kern="1200" dirty="0">
                <a:solidFill>
                  <a:prstClr val="white">
                    <a:lumMod val="65000"/>
                  </a:prstClr>
                </a:solidFill>
                <a:latin typeface="Calibri" panose="020F0502020204030204" pitchFamily="34" charset="0"/>
              </a:rPr>
              <a:t>Copyright 2016, aWhere.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2052837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screen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549491"/>
            <a:ext cx="12192000" cy="338470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9966" y="5008338"/>
            <a:ext cx="614848" cy="735954"/>
          </a:xfrm>
          <a:prstGeom prst="rect">
            <a:avLst/>
          </a:prstGeom>
          <a:effectLst>
            <a:outerShdw blurRad="165100" dist="88900" dir="13080000" algn="t" rotWithShape="0">
              <a:prstClr val="black">
                <a:alpha val="59000"/>
              </a:prstClr>
            </a:outerShdw>
          </a:effectLst>
        </p:spPr>
      </p:pic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68009" y="6643939"/>
            <a:ext cx="2173094" cy="273844"/>
          </a:xfrm>
          <a:prstGeom prst="rect">
            <a:avLst/>
          </a:prstGeom>
        </p:spPr>
        <p:txBody>
          <a:bodyPr/>
          <a:lstStyle>
            <a:lvl1pPr>
              <a:defRPr sz="75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5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Geogrotesque Rg"/>
                <a:ea typeface="+mn-ea"/>
                <a:cs typeface="+mn-cs"/>
              </a:rPr>
              <a:t>© </a:t>
            </a:r>
            <a:r>
              <a:rPr kumimoji="0" lang="en-US" sz="75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Copyright 2016, aWhere. All Rights Reserved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925943" y="6098572"/>
            <a:ext cx="583814" cy="369332"/>
          </a:xfrm>
          <a:prstGeom prst="rect">
            <a:avLst/>
          </a:prstGeom>
          <a:solidFill>
            <a:srgbClr val="368F3F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</a:rPr>
              <a:t>21%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609172" y="6208014"/>
            <a:ext cx="619080" cy="36933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   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</a:rPr>
              <a:t>C</a:t>
            </a:r>
            <a:r>
              <a:rPr lang="en-US" dirty="0">
                <a:solidFill>
                  <a:schemeClr val="bg1"/>
                </a:solidFill>
              </a:rPr>
              <a:t>  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325461" y="3746839"/>
            <a:ext cx="583814" cy="36933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</a:rPr>
              <a:t>28%</a:t>
            </a:r>
          </a:p>
        </p:txBody>
      </p:sp>
      <p:pic>
        <p:nvPicPr>
          <p:cNvPr id="2054" name="Picture 6" descr="Image result for doppler radar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6823" y="3472386"/>
            <a:ext cx="815413" cy="815413"/>
          </a:xfrm>
          <a:prstGeom prst="rect">
            <a:avLst/>
          </a:prstGeom>
          <a:noFill/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6" descr="Image result for doppler radar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7799" y="3480505"/>
            <a:ext cx="815413" cy="815413"/>
          </a:xfrm>
          <a:prstGeom prst="rect">
            <a:avLst/>
          </a:prstGeom>
          <a:noFill/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7734504" y="3243477"/>
            <a:ext cx="583814" cy="369332"/>
          </a:xfrm>
          <a:prstGeom prst="rect">
            <a:avLst/>
          </a:prstGeom>
          <a:solidFill>
            <a:srgbClr val="368F3F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</a:rPr>
              <a:t>38%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729154" y="2061107"/>
            <a:ext cx="583814" cy="36933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</a:rPr>
              <a:t>17%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019891" y="2381893"/>
            <a:ext cx="583814" cy="36933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</a:rPr>
              <a:t>35%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905545" y="4111252"/>
            <a:ext cx="583814" cy="36933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</a:rPr>
              <a:t>15%</a:t>
            </a:r>
          </a:p>
        </p:txBody>
      </p:sp>
      <p:cxnSp>
        <p:nvCxnSpPr>
          <p:cNvPr id="20" name="Straight Connector 19"/>
          <p:cNvCxnSpPr/>
          <p:nvPr/>
        </p:nvCxnSpPr>
        <p:spPr>
          <a:xfrm>
            <a:off x="3066577" y="2360375"/>
            <a:ext cx="2298457" cy="2436765"/>
          </a:xfrm>
          <a:prstGeom prst="line">
            <a:avLst/>
          </a:prstGeom>
          <a:ln w="28575">
            <a:solidFill>
              <a:schemeClr val="accent1"/>
            </a:solidFill>
            <a:prstDash val="sys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endCxn id="6" idx="2"/>
          </p:cNvCxnSpPr>
          <p:nvPr/>
        </p:nvCxnSpPr>
        <p:spPr>
          <a:xfrm flipH="1">
            <a:off x="5360783" y="2045373"/>
            <a:ext cx="2001447" cy="2754166"/>
          </a:xfrm>
          <a:prstGeom prst="line">
            <a:avLst/>
          </a:prstGeom>
          <a:ln w="28575">
            <a:solidFill>
              <a:schemeClr val="accent1"/>
            </a:solidFill>
            <a:prstDash val="sys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22" idx="3"/>
            <a:endCxn id="6" idx="2"/>
          </p:cNvCxnSpPr>
          <p:nvPr/>
        </p:nvCxnSpPr>
        <p:spPr>
          <a:xfrm>
            <a:off x="3213212" y="3888212"/>
            <a:ext cx="2147571" cy="911327"/>
          </a:xfrm>
          <a:prstGeom prst="line">
            <a:avLst/>
          </a:prstGeom>
          <a:ln w="28575">
            <a:solidFill>
              <a:schemeClr val="accent1"/>
            </a:solidFill>
            <a:prstDash val="sys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7" idx="2"/>
            <a:endCxn id="6" idx="2"/>
          </p:cNvCxnSpPr>
          <p:nvPr/>
        </p:nvCxnSpPr>
        <p:spPr>
          <a:xfrm flipV="1">
            <a:off x="617390" y="4799539"/>
            <a:ext cx="4743393" cy="944753"/>
          </a:xfrm>
          <a:prstGeom prst="line">
            <a:avLst/>
          </a:prstGeom>
          <a:ln w="28575">
            <a:solidFill>
              <a:schemeClr val="accent2"/>
            </a:solidFill>
            <a:prstDash val="sys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6" idx="2"/>
            <a:endCxn id="2054" idx="1"/>
          </p:cNvCxnSpPr>
          <p:nvPr/>
        </p:nvCxnSpPr>
        <p:spPr>
          <a:xfrm flipV="1">
            <a:off x="5360783" y="3880093"/>
            <a:ext cx="4186040" cy="919446"/>
          </a:xfrm>
          <a:prstGeom prst="line">
            <a:avLst/>
          </a:prstGeom>
          <a:ln w="28575">
            <a:solidFill>
              <a:schemeClr val="accent1"/>
            </a:solidFill>
            <a:prstDash val="sys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stCxn id="6" idx="2"/>
            <a:endCxn id="4" idx="2"/>
          </p:cNvCxnSpPr>
          <p:nvPr/>
        </p:nvCxnSpPr>
        <p:spPr>
          <a:xfrm flipV="1">
            <a:off x="5360783" y="3804786"/>
            <a:ext cx="1938181" cy="994753"/>
          </a:xfrm>
          <a:prstGeom prst="line">
            <a:avLst/>
          </a:prstGeom>
          <a:ln w="28575">
            <a:solidFill>
              <a:schemeClr val="accent2"/>
            </a:solidFill>
            <a:prstDash val="sys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stCxn id="6" idx="2"/>
          </p:cNvCxnSpPr>
          <p:nvPr/>
        </p:nvCxnSpPr>
        <p:spPr>
          <a:xfrm>
            <a:off x="5360783" y="4799539"/>
            <a:ext cx="2036955" cy="1138604"/>
          </a:xfrm>
          <a:prstGeom prst="line">
            <a:avLst/>
          </a:prstGeom>
          <a:ln w="28575">
            <a:solidFill>
              <a:schemeClr val="accent2"/>
            </a:solidFill>
            <a:prstDash val="sys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stCxn id="6" idx="2"/>
            <a:endCxn id="5" idx="2"/>
          </p:cNvCxnSpPr>
          <p:nvPr/>
        </p:nvCxnSpPr>
        <p:spPr>
          <a:xfrm flipH="1">
            <a:off x="3988523" y="4799539"/>
            <a:ext cx="1372260" cy="1811806"/>
          </a:xfrm>
          <a:prstGeom prst="line">
            <a:avLst/>
          </a:prstGeom>
          <a:ln w="28575">
            <a:solidFill>
              <a:schemeClr val="accent2"/>
            </a:solidFill>
            <a:prstDash val="sys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39633" y="4030726"/>
            <a:ext cx="642299" cy="768813"/>
          </a:xfrm>
          <a:prstGeom prst="rect">
            <a:avLst/>
          </a:prstGeom>
          <a:effectLst>
            <a:outerShdw blurRad="139700" dist="38100" dir="12660000" algn="r" rotWithShape="0">
              <a:prstClr val="black">
                <a:alpha val="61000"/>
              </a:prst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81099" y="5875391"/>
            <a:ext cx="614848" cy="735954"/>
          </a:xfrm>
          <a:prstGeom prst="rect">
            <a:avLst/>
          </a:prstGeom>
          <a:effectLst>
            <a:outerShdw blurRad="165100" dist="88900" dir="13080000" algn="t" rotWithShape="0">
              <a:prstClr val="black">
                <a:alpha val="59000"/>
              </a:prstClr>
            </a:outerShdw>
          </a:effec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64251" y="5200375"/>
            <a:ext cx="614848" cy="735954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91540" y="3068832"/>
            <a:ext cx="614848" cy="735954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pic>
        <p:nvPicPr>
          <p:cNvPr id="2063" name="Picture 8" descr="Image result for satellite"/>
          <p:cNvPicPr>
            <a:picLocks noChangeAspect="1" noChangeArrowheads="1"/>
          </p:cNvPicPr>
          <p:nvPr/>
        </p:nvPicPr>
        <p:blipFill rotWithShape="1"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4" t="5815" r="6017" b="6018"/>
          <a:stretch/>
        </p:blipFill>
        <p:spPr bwMode="auto">
          <a:xfrm>
            <a:off x="2298153" y="1526966"/>
            <a:ext cx="830563" cy="82529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8" descr="Image result for satellite"/>
          <p:cNvPicPr>
            <a:picLocks noChangeAspect="1" noChangeArrowheads="1"/>
          </p:cNvPicPr>
          <p:nvPr/>
        </p:nvPicPr>
        <p:blipFill rotWithShape="1"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4" t="5815" r="6017" b="6018"/>
          <a:stretch/>
        </p:blipFill>
        <p:spPr bwMode="auto">
          <a:xfrm rot="4824999">
            <a:off x="7263818" y="1161097"/>
            <a:ext cx="830563" cy="82529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TextBox 55"/>
          <p:cNvSpPr txBox="1"/>
          <p:nvPr/>
        </p:nvSpPr>
        <p:spPr>
          <a:xfrm>
            <a:off x="7609172" y="5811887"/>
            <a:ext cx="583814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</a:rPr>
              <a:t>17%</a:t>
            </a:r>
          </a:p>
        </p:txBody>
      </p:sp>
      <p:sp>
        <p:nvSpPr>
          <p:cNvPr id="2064" name="TextBox 2063"/>
          <p:cNvSpPr txBox="1"/>
          <p:nvPr/>
        </p:nvSpPr>
        <p:spPr>
          <a:xfrm>
            <a:off x="5039633" y="356637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  <a:latin typeface="Calibri" panose="020F0502020204030204" pitchFamily="34" charset="0"/>
              </a:rPr>
              <a:t>Field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791057" y="1786939"/>
            <a:ext cx="1538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rPr>
              <a:t>Satellite Radar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908592" y="3478241"/>
            <a:ext cx="1499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rPr>
              <a:t>Ground Radar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7730253" y="3640367"/>
            <a:ext cx="643125" cy="36933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</a:rPr>
              <a:t>  5% 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2925942" y="6497599"/>
            <a:ext cx="619080" cy="36933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   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</a:rPr>
              <a:t>C  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259386" y="5824239"/>
            <a:ext cx="583814" cy="369332"/>
          </a:xfrm>
          <a:prstGeom prst="rect">
            <a:avLst/>
          </a:prstGeom>
          <a:solidFill>
            <a:srgbClr val="368F3F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</a:rPr>
              <a:t>24%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259385" y="6216442"/>
            <a:ext cx="619080" cy="36933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   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</a:rPr>
              <a:t>C   </a:t>
            </a:r>
          </a:p>
        </p:txBody>
      </p:sp>
      <p:sp>
        <p:nvSpPr>
          <p:cNvPr id="2079" name="Rectangle 2078"/>
          <p:cNvSpPr/>
          <p:nvPr/>
        </p:nvSpPr>
        <p:spPr>
          <a:xfrm>
            <a:off x="9147929" y="5347855"/>
            <a:ext cx="2909433" cy="73632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538117" y="5670708"/>
            <a:ext cx="12763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alibri" panose="020F0502020204030204" pitchFamily="34" charset="0"/>
              </a:rPr>
              <a:t>Precipitation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9535852" y="5398845"/>
            <a:ext cx="25026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alibri" panose="020F0502020204030204" pitchFamily="34" charset="0"/>
              </a:rPr>
              <a:t>Temperature, Humidity etc.</a:t>
            </a:r>
          </a:p>
        </p:txBody>
      </p:sp>
      <p:sp>
        <p:nvSpPr>
          <p:cNvPr id="2078" name="Rectangle 2077"/>
          <p:cNvSpPr/>
          <p:nvPr/>
        </p:nvSpPr>
        <p:spPr>
          <a:xfrm>
            <a:off x="9298643" y="5434992"/>
            <a:ext cx="237209" cy="24602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9300908" y="5723397"/>
            <a:ext cx="237209" cy="2460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TextBox 84"/>
          <p:cNvSpPr txBox="1"/>
          <p:nvPr/>
        </p:nvSpPr>
        <p:spPr>
          <a:xfrm>
            <a:off x="7669654" y="2873074"/>
            <a:ext cx="1747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rPr>
              <a:t>Weather Station</a:t>
            </a:r>
          </a:p>
        </p:txBody>
      </p:sp>
      <p:sp>
        <p:nvSpPr>
          <p:cNvPr id="45" name="Title 1"/>
          <p:cNvSpPr>
            <a:spLocks noGrp="1"/>
          </p:cNvSpPr>
          <p:nvPr>
            <p:ph type="title"/>
          </p:nvPr>
        </p:nvSpPr>
        <p:spPr>
          <a:xfrm>
            <a:off x="181418" y="123412"/>
            <a:ext cx="10515600" cy="980596"/>
          </a:xfrm>
        </p:spPr>
        <p:txBody>
          <a:bodyPr>
            <a:noAutofit/>
          </a:bodyPr>
          <a:lstStyle/>
          <a:p>
            <a:r>
              <a:rPr lang="en-US" sz="3200" b="1" dirty="0">
                <a:solidFill>
                  <a:srgbClr val="008000"/>
                </a:solidFill>
                <a:latin typeface="Calibri" panose="020F0502020204030204" pitchFamily="34" charset="0"/>
                <a:ea typeface="+mn-ea"/>
                <a:cs typeface="+mn-cs"/>
              </a:rPr>
              <a:t>To monitor the weather, </a:t>
            </a:r>
            <a:r>
              <a:rPr lang="en-US" sz="3200" b="1" dirty="0" err="1" smtClean="0">
                <a:solidFill>
                  <a:srgbClr val="008000"/>
                </a:solidFill>
                <a:latin typeface="Calibri" panose="020F0502020204030204" pitchFamily="34" charset="0"/>
                <a:ea typeface="+mn-ea"/>
                <a:cs typeface="+mn-cs"/>
              </a:rPr>
              <a:t>aWhere</a:t>
            </a:r>
            <a:r>
              <a:rPr lang="en-US" sz="3200" b="1" dirty="0" smtClean="0">
                <a:solidFill>
                  <a:srgbClr val="008000"/>
                </a:solidFill>
                <a:latin typeface="Calibri" panose="020F0502020204030204" pitchFamily="34" charset="0"/>
                <a:ea typeface="+mn-ea"/>
                <a:cs typeface="+mn-cs"/>
              </a:rPr>
              <a:t> constructs virtual weather stations every </a:t>
            </a:r>
            <a:r>
              <a:rPr lang="en-US" sz="3200" b="1" dirty="0">
                <a:solidFill>
                  <a:srgbClr val="008000"/>
                </a:solidFill>
                <a:latin typeface="Calibri" panose="020F0502020204030204" pitchFamily="34" charset="0"/>
                <a:ea typeface="+mn-ea"/>
                <a:cs typeface="+mn-cs"/>
              </a:rPr>
              <a:t>9km across the planet</a:t>
            </a:r>
          </a:p>
        </p:txBody>
      </p:sp>
    </p:spTree>
    <p:extLst>
      <p:ext uri="{BB962C8B-B14F-4D97-AF65-F5344CB8AC3E}">
        <p14:creationId xmlns:p14="http://schemas.microsoft.com/office/powerpoint/2010/main" val="214736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23" grpId="0" animBg="1"/>
      <p:bldP spid="24" grpId="0" animBg="1"/>
      <p:bldP spid="25" grpId="0" animBg="1"/>
      <p:bldP spid="26" grpId="0" animBg="1"/>
      <p:bldP spid="56" grpId="0" animBg="1"/>
      <p:bldP spid="58" grpId="0"/>
      <p:bldP spid="59" grpId="0"/>
      <p:bldP spid="61" grpId="0" animBg="1"/>
      <p:bldP spid="62" grpId="0" animBg="1"/>
      <p:bldP spid="63" grpId="0" animBg="1"/>
      <p:bldP spid="64" grpId="0" animBg="1"/>
      <p:bldP spid="2079" grpId="0" animBg="1"/>
      <p:bldP spid="60" grpId="0"/>
      <p:bldP spid="80" grpId="0"/>
      <p:bldP spid="2078" grpId="0" animBg="1"/>
      <p:bldP spid="82" grpId="0" animBg="1"/>
      <p:bldP spid="8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61490" y="254916"/>
            <a:ext cx="88859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32903F"/>
                </a:solidFill>
                <a:latin typeface="+mj-lt"/>
                <a:ea typeface="Antenna" charset="0"/>
                <a:cs typeface="Antenna" charset="0"/>
              </a:rPr>
              <a:t>More </a:t>
            </a:r>
            <a:r>
              <a:rPr lang="en-US" sz="3600" b="1" dirty="0">
                <a:solidFill>
                  <a:srgbClr val="368F3F"/>
                </a:solidFill>
                <a:latin typeface="+mj-lt"/>
                <a:ea typeface="Antenna" charset="0"/>
                <a:cs typeface="Antenna" charset="0"/>
              </a:rPr>
              <a:t>Specific Data</a:t>
            </a:r>
            <a:r>
              <a:rPr lang="en-US" sz="3600" b="1" dirty="0">
                <a:solidFill>
                  <a:srgbClr val="32903F"/>
                </a:solidFill>
                <a:latin typeface="+mj-lt"/>
                <a:ea typeface="Antenna" charset="0"/>
                <a:cs typeface="Antenna" charset="0"/>
              </a:rPr>
              <a:t> = Better Information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731650" y="5393734"/>
            <a:ext cx="2873731" cy="1004856"/>
            <a:chOff x="1600083" y="4564510"/>
            <a:chExt cx="3831641" cy="1339808"/>
          </a:xfrm>
        </p:grpSpPr>
        <p:sp>
          <p:nvSpPr>
            <p:cNvPr id="14" name="Rectangle 13"/>
            <p:cNvSpPr/>
            <p:nvPr/>
          </p:nvSpPr>
          <p:spPr>
            <a:xfrm>
              <a:off x="1600083" y="4564510"/>
              <a:ext cx="3831641" cy="1339808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806834" y="4673805"/>
              <a:ext cx="3418137" cy="9884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6" dirty="0">
                  <a:solidFill>
                    <a:srgbClr val="0091C9"/>
                  </a:solidFill>
                </a:rPr>
                <a:t>Mexico</a:t>
              </a:r>
            </a:p>
            <a:p>
              <a:pPr algn="ctr"/>
              <a:r>
                <a:rPr lang="en-US" sz="1406" dirty="0">
                  <a:solidFill>
                    <a:srgbClr val="0091C9"/>
                  </a:solidFill>
                </a:rPr>
                <a:t>Free and Premium Providers</a:t>
              </a:r>
            </a:p>
            <a:p>
              <a:pPr algn="ctr"/>
              <a:r>
                <a:rPr lang="en-US" sz="1406" b="1" dirty="0">
                  <a:solidFill>
                    <a:srgbClr val="0091C9"/>
                  </a:solidFill>
                </a:rPr>
                <a:t>103 Data Points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7354276" y="5393734"/>
            <a:ext cx="2873731" cy="1004856"/>
            <a:chOff x="6611475" y="4564509"/>
            <a:chExt cx="3831641" cy="1514296"/>
          </a:xfrm>
        </p:grpSpPr>
        <p:sp>
          <p:nvSpPr>
            <p:cNvPr id="16" name="Rectangle 15"/>
            <p:cNvSpPr/>
            <p:nvPr/>
          </p:nvSpPr>
          <p:spPr>
            <a:xfrm>
              <a:off x="6611475" y="4564509"/>
              <a:ext cx="3831641" cy="151429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884944" y="4688039"/>
              <a:ext cx="3284701" cy="11172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6" dirty="0">
                  <a:solidFill>
                    <a:srgbClr val="32903F"/>
                  </a:solidFill>
                </a:rPr>
                <a:t>Mexico </a:t>
              </a:r>
            </a:p>
            <a:p>
              <a:pPr algn="ctr"/>
              <a:r>
                <a:rPr lang="en-US" sz="1406" dirty="0" err="1">
                  <a:solidFill>
                    <a:srgbClr val="32903F"/>
                  </a:solidFill>
                </a:rPr>
                <a:t>aWhere</a:t>
              </a:r>
              <a:r>
                <a:rPr lang="en-US" sz="1406" dirty="0">
                  <a:solidFill>
                    <a:srgbClr val="32903F"/>
                  </a:solidFill>
                </a:rPr>
                <a:t> Data</a:t>
              </a:r>
              <a:endParaRPr lang="en-US" sz="1406" dirty="0">
                <a:solidFill>
                  <a:srgbClr val="32903F"/>
                </a:solidFill>
              </a:endParaRPr>
            </a:p>
            <a:p>
              <a:pPr algn="ctr"/>
              <a:r>
                <a:rPr lang="en-US" sz="1406" b="1" dirty="0">
                  <a:solidFill>
                    <a:srgbClr val="32903F"/>
                  </a:solidFill>
                </a:rPr>
                <a:t>25,000 Data Points</a:t>
              </a: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6563762" y="956034"/>
            <a:ext cx="2800503" cy="525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6" dirty="0"/>
              <a:t>More specific information gives more clarity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981505" y="991083"/>
            <a:ext cx="2783971" cy="525016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6" dirty="0">
                <a:latin typeface="Geogrotesque"/>
              </a:rPr>
              <a:t>Relying on inferior data results in incorrect decisions</a:t>
            </a:r>
            <a:endParaRPr lang="en-US" sz="1406" dirty="0">
              <a:latin typeface="Geogrotesque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23" b="10158"/>
          <a:stretch/>
        </p:blipFill>
        <p:spPr>
          <a:xfrm>
            <a:off x="528865" y="1565910"/>
            <a:ext cx="5279303" cy="341757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135" y="1609682"/>
            <a:ext cx="5392015" cy="3507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202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1233031" y="6163733"/>
            <a:ext cx="958969" cy="6942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42195" y="0"/>
            <a:ext cx="113703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008000"/>
                </a:solidFill>
                <a:latin typeface="Calibri" panose="020F0502020204030204" pitchFamily="34" charset="0"/>
              </a:rPr>
              <a:t>Pocket </a:t>
            </a:r>
            <a:r>
              <a:rPr lang="en-US" sz="3600" b="1" dirty="0" smtClean="0">
                <a:solidFill>
                  <a:srgbClr val="008000"/>
                </a:solidFill>
                <a:latin typeface="Calibri" panose="020F0502020204030204" pitchFamily="34" charset="0"/>
              </a:rPr>
              <a:t>Droughts: </a:t>
            </a:r>
            <a:r>
              <a:rPr lang="en-US" sz="3600" b="1" dirty="0">
                <a:solidFill>
                  <a:srgbClr val="008000"/>
                </a:solidFill>
                <a:latin typeface="Calibri" panose="020F0502020204030204" pitchFamily="34" charset="0"/>
              </a:rPr>
              <a:t>P/PET compared to </a:t>
            </a:r>
            <a:r>
              <a:rPr lang="en-US" sz="3600" b="1" dirty="0" smtClean="0">
                <a:solidFill>
                  <a:srgbClr val="008000"/>
                </a:solidFill>
                <a:latin typeface="Calibri" panose="020F0502020204030204" pitchFamily="34" charset="0"/>
              </a:rPr>
              <a:t>Long-Term Norms   </a:t>
            </a:r>
            <a:endParaRPr lang="en-US" sz="3600" b="1" dirty="0">
              <a:solidFill>
                <a:srgbClr val="008000"/>
              </a:solidFill>
              <a:latin typeface="Calibri" panose="020F0502020204030204" pitchFamily="34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411" r="29289" b="19620"/>
          <a:stretch/>
        </p:blipFill>
        <p:spPr>
          <a:xfrm>
            <a:off x="3685949" y="1205646"/>
            <a:ext cx="4361971" cy="308247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1" t="29983" r="28622" b="18362"/>
          <a:stretch/>
        </p:blipFill>
        <p:spPr>
          <a:xfrm>
            <a:off x="-45004" y="869841"/>
            <a:ext cx="4109913" cy="312271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343" t="29448" r="994" b="18362"/>
          <a:stretch/>
        </p:blipFill>
        <p:spPr>
          <a:xfrm>
            <a:off x="866687" y="3747619"/>
            <a:ext cx="1965692" cy="357925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067" r="29829" b="21770"/>
          <a:stretch/>
        </p:blipFill>
        <p:spPr>
          <a:xfrm>
            <a:off x="7737742" y="1373562"/>
            <a:ext cx="4361971" cy="3056021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302869" y="685175"/>
            <a:ext cx="3504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May 26 – June 24 2016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233568" y="973577"/>
            <a:ext cx="3504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June 23 – July 22 2016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321729" y="1229534"/>
            <a:ext cx="3504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July </a:t>
            </a:r>
            <a:r>
              <a:rPr lang="en-US" dirty="0"/>
              <a:t>21 – August 19 2016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561346" y="4429583"/>
            <a:ext cx="83614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j-lt"/>
              </a:rPr>
              <a:t>Comparing </a:t>
            </a:r>
            <a:r>
              <a:rPr lang="en-US" dirty="0">
                <a:latin typeface="+mj-lt"/>
              </a:rPr>
              <a:t>P/PET to the long term normal is a simple yet highly interpretable water stress </a:t>
            </a:r>
            <a:r>
              <a:rPr lang="en-US" dirty="0" smtClean="0">
                <a:latin typeface="+mj-lt"/>
              </a:rPr>
              <a:t>indicator.  </a:t>
            </a:r>
          </a:p>
          <a:p>
            <a:endParaRPr lang="en-US" dirty="0">
              <a:latin typeface="+mj-lt"/>
            </a:endParaRPr>
          </a:p>
          <a:p>
            <a:r>
              <a:rPr lang="en-US" dirty="0" smtClean="0">
                <a:latin typeface="+mj-lt"/>
              </a:rPr>
              <a:t>Drier </a:t>
            </a:r>
            <a:r>
              <a:rPr lang="en-US" dirty="0">
                <a:latin typeface="+mj-lt"/>
              </a:rPr>
              <a:t>than normal </a:t>
            </a:r>
            <a:r>
              <a:rPr lang="en-US" dirty="0" smtClean="0">
                <a:latin typeface="+mj-lt"/>
              </a:rPr>
              <a:t>conditions always have a </a:t>
            </a:r>
            <a:r>
              <a:rPr lang="en-US" dirty="0">
                <a:latin typeface="+mj-lt"/>
              </a:rPr>
              <a:t>negative </a:t>
            </a:r>
            <a:r>
              <a:rPr lang="en-US" dirty="0" smtClean="0">
                <a:latin typeface="+mj-lt"/>
              </a:rPr>
              <a:t>impact.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19166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15238" y="135989"/>
            <a:ext cx="9438063" cy="64633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008000"/>
                </a:solidFill>
                <a:latin typeface="Calibri" panose="020F0502020204030204" pitchFamily="34" charset="0"/>
              </a:rPr>
              <a:t>In a world with a more energetic atmosphere</a:t>
            </a:r>
          </a:p>
        </p:txBody>
      </p:sp>
      <p:pic>
        <p:nvPicPr>
          <p:cNvPr id="4" name="Picture 2" descr="Great resource for learning about wind and ocean current patterns.: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742" y="2046168"/>
            <a:ext cx="4968789" cy="4203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816080" y="1818660"/>
            <a:ext cx="432763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93C9"/>
                </a:solidFill>
                <a:latin typeface="Calibri" panose="020F0502020204030204" pitchFamily="34" charset="0"/>
              </a:rPr>
              <a:t>Rain variability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93C9"/>
                </a:solidFill>
                <a:latin typeface="Calibri" panose="020F0502020204030204" pitchFamily="34" charset="0"/>
              </a:rPr>
              <a:t>Temperatures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93C9"/>
                </a:solidFill>
                <a:latin typeface="Calibri" panose="020F0502020204030204" pitchFamily="34" charset="0"/>
              </a:rPr>
              <a:t>Insect and disease pressure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93C9"/>
                </a:solidFill>
                <a:latin typeface="Calibri" panose="020F0502020204030204" pitchFamily="34" charset="0"/>
              </a:rPr>
              <a:t>Pocket droughts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93C9"/>
                </a:solidFill>
                <a:latin typeface="Calibri" panose="020F0502020204030204" pitchFamily="34" charset="0"/>
              </a:rPr>
              <a:t>Seasonal shifts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83023" y="1309638"/>
            <a:ext cx="2884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90C8"/>
                </a:solidFill>
                <a:latin typeface="Calibri" panose="020F0502020204030204" pitchFamily="34" charset="0"/>
              </a:rPr>
              <a:t>Expect Increasing</a:t>
            </a:r>
          </a:p>
        </p:txBody>
      </p:sp>
      <p:sp>
        <p:nvSpPr>
          <p:cNvPr id="8" name="Rectangle 7"/>
          <p:cNvSpPr/>
          <p:nvPr/>
        </p:nvSpPr>
        <p:spPr>
          <a:xfrm>
            <a:off x="5816532" y="4983102"/>
            <a:ext cx="549951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i="1" dirty="0">
                <a:latin typeface="Calibri" panose="020F0502020204030204" pitchFamily="34" charset="0"/>
              </a:rPr>
              <a:t>Adaptive, Agile Agriculture</a:t>
            </a:r>
            <a:endParaRPr lang="en-US" sz="3600" dirty="0">
              <a:latin typeface="Calibri" panose="020F050202020403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816080" y="4336771"/>
            <a:ext cx="312566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i="1" dirty="0">
                <a:latin typeface="Calibri" panose="020F0502020204030204" pitchFamily="34" charset="0"/>
              </a:rPr>
              <a:t>What we need:</a:t>
            </a:r>
            <a:endParaRPr lang="en-US" sz="360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323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63"/>
          <a:stretch/>
        </p:blipFill>
        <p:spPr>
          <a:xfrm>
            <a:off x="0" y="-1"/>
            <a:ext cx="12192000" cy="6939643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373532"/>
            <a:ext cx="12192000" cy="1011225"/>
          </a:xfrm>
          <a:prstGeom prst="rect">
            <a:avLst/>
          </a:prstGeom>
          <a:solidFill>
            <a:srgbClr val="0093C9">
              <a:alpha val="79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7" name="TextBox 6"/>
          <p:cNvSpPr txBox="1"/>
          <p:nvPr/>
        </p:nvSpPr>
        <p:spPr>
          <a:xfrm>
            <a:off x="2893559" y="4444497"/>
            <a:ext cx="3081293" cy="85408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/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sz="1650" dirty="0">
                <a:solidFill>
                  <a:schemeClr val="bg1"/>
                </a:solidFill>
                <a:latin typeface="Antenna Medium" charset="0"/>
                <a:ea typeface="Antenna Medium" charset="0"/>
                <a:cs typeface="Antenna Medium" charset="0"/>
              </a:rPr>
              <a:t>Leila Al-</a:t>
            </a:r>
            <a:r>
              <a:rPr lang="en-US" sz="1650" dirty="0" err="1">
                <a:solidFill>
                  <a:schemeClr val="bg1"/>
                </a:solidFill>
                <a:latin typeface="Antenna Medium" charset="0"/>
                <a:ea typeface="Antenna Medium" charset="0"/>
                <a:cs typeface="Antenna Medium" charset="0"/>
              </a:rPr>
              <a:t>Hamodah</a:t>
            </a:r>
            <a:endParaRPr lang="en-US" sz="1650" dirty="0">
              <a:solidFill>
                <a:schemeClr val="bg1"/>
              </a:solidFill>
              <a:latin typeface="Antenna Medium" charset="0"/>
              <a:ea typeface="Antenna Medium" charset="0"/>
              <a:cs typeface="Antenna Medium" charset="0"/>
            </a:endParaRPr>
          </a:p>
          <a:p>
            <a:pPr algn="l"/>
            <a:r>
              <a:rPr lang="en-US" sz="1650" dirty="0">
                <a:solidFill>
                  <a:schemeClr val="bg1"/>
                </a:solidFill>
                <a:latin typeface="Antenna Medium" charset="0"/>
                <a:ea typeface="Antenna Medium" charset="0"/>
                <a:cs typeface="Antenna Medium" charset="0"/>
              </a:rPr>
              <a:t>Client Engagement Manager</a:t>
            </a:r>
          </a:p>
          <a:p>
            <a:pPr algn="l"/>
            <a:r>
              <a:rPr lang="en-US" sz="1650" dirty="0">
                <a:solidFill>
                  <a:schemeClr val="bg1"/>
                </a:solidFill>
                <a:latin typeface="Antenna Medium" charset="0"/>
                <a:ea typeface="Antenna Medium" charset="0"/>
                <a:cs typeface="Antenna Medium" charset="0"/>
              </a:rPr>
              <a:t>leilaalhamoodah@awhere.com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73" y="3325944"/>
            <a:ext cx="3035801" cy="806599"/>
          </a:xfrm>
          <a:prstGeom prst="rect">
            <a:avLst/>
          </a:prstGeom>
          <a:effectLst>
            <a:outerShdw blurRad="558800" algn="ctr" rotWithShape="0">
              <a:prstClr val="black">
                <a:alpha val="68000"/>
              </a:prstClr>
            </a:outerShdw>
          </a:effectLst>
        </p:spPr>
      </p:pic>
      <p:sp>
        <p:nvSpPr>
          <p:cNvPr id="11" name="TextBox 10"/>
          <p:cNvSpPr txBox="1"/>
          <p:nvPr/>
        </p:nvSpPr>
        <p:spPr>
          <a:xfrm>
            <a:off x="0" y="6673334"/>
            <a:ext cx="6312947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600" dirty="0">
                <a:solidFill>
                  <a:schemeClr val="tx1">
                    <a:lumMod val="90000"/>
                    <a:lumOff val="10000"/>
                  </a:schemeClr>
                </a:solidFill>
                <a:latin typeface="Arial" charset="0"/>
                <a:ea typeface="Arial" charset="0"/>
                <a:cs typeface="Arial" charset="0"/>
              </a:rPr>
              <a:t>©2016 aWhere, Inc. </a:t>
            </a:r>
            <a:r>
              <a:rPr lang="en-US" sz="600" dirty="0">
                <a:solidFill>
                  <a:schemeClr val="tx1">
                    <a:lumMod val="90000"/>
                    <a:lumOff val="10000"/>
                  </a:schemeClr>
                </a:solidFill>
                <a:latin typeface="Arial" charset="0"/>
                <a:ea typeface="Arial" charset="0"/>
                <a:cs typeface="Arial" charset="0"/>
              </a:rPr>
              <a:t>Customer logos </a:t>
            </a:r>
            <a:r>
              <a:rPr lang="de-DE" sz="600" dirty="0">
                <a:solidFill>
                  <a:schemeClr val="tx1">
                    <a:lumMod val="90000"/>
                    <a:lumOff val="10000"/>
                  </a:schemeClr>
                </a:solidFill>
                <a:latin typeface="Arial" charset="0"/>
                <a:ea typeface="Arial" charset="0"/>
                <a:cs typeface="Arial" charset="0"/>
              </a:rPr>
              <a:t>copyrighted by their respective owners. </a:t>
            </a:r>
            <a:r>
              <a:rPr lang="en-US" sz="600" dirty="0">
                <a:solidFill>
                  <a:schemeClr val="tx1">
                    <a:lumMod val="90000"/>
                    <a:lumOff val="10000"/>
                  </a:schemeClr>
                </a:solidFill>
                <a:latin typeface="Arial" charset="0"/>
                <a:ea typeface="Arial" charset="0"/>
                <a:cs typeface="Arial" charset="0"/>
              </a:rPr>
              <a:t>Some images licensed under Creative Commons courtesy NOAA, Ladd Observatory, Stephen Bowler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63235" y="4444497"/>
            <a:ext cx="1495922" cy="85408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/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1650" dirty="0">
                <a:solidFill>
                  <a:schemeClr val="bg1"/>
                </a:solidFill>
                <a:latin typeface="Antenna Medium" charset="0"/>
                <a:ea typeface="Antenna Medium" charset="0"/>
                <a:cs typeface="Antenna Medium" charset="0"/>
              </a:rPr>
              <a:t>Denver, CO</a:t>
            </a:r>
          </a:p>
          <a:p>
            <a:r>
              <a:rPr lang="en-US" sz="1650" dirty="0">
                <a:solidFill>
                  <a:schemeClr val="bg1"/>
                </a:solidFill>
                <a:latin typeface="Antenna Medium" charset="0"/>
                <a:ea typeface="Antenna Medium" charset="0"/>
                <a:cs typeface="Antenna Medium" charset="0"/>
              </a:rPr>
              <a:t>awhere.com</a:t>
            </a:r>
          </a:p>
          <a:p>
            <a:r>
              <a:rPr lang="en-US" sz="1650" dirty="0">
                <a:solidFill>
                  <a:schemeClr val="bg1"/>
                </a:solidFill>
                <a:latin typeface="Antenna Medium" charset="0"/>
                <a:ea typeface="Antenna Medium" charset="0"/>
                <a:cs typeface="Antenna Medium" charset="0"/>
              </a:rPr>
              <a:t>303-279-9293</a:t>
            </a:r>
          </a:p>
        </p:txBody>
      </p:sp>
    </p:spTree>
    <p:extLst>
      <p:ext uri="{BB962C8B-B14F-4D97-AF65-F5344CB8AC3E}">
        <p14:creationId xmlns:p14="http://schemas.microsoft.com/office/powerpoint/2010/main" val="4040143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47000"/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5673729"/>
            <a:ext cx="5972175" cy="947733"/>
            <a:chOff x="6054375" y="2768646"/>
            <a:chExt cx="5972175" cy="947733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54375" y="2768646"/>
              <a:ext cx="5972175" cy="885825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7641875" y="3439380"/>
              <a:ext cx="232278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Mar 16, 2016</a:t>
              </a:r>
            </a:p>
          </p:txBody>
        </p:sp>
      </p:grp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305"/>
          <a:stretch/>
        </p:blipFill>
        <p:spPr>
          <a:xfrm>
            <a:off x="449799" y="1504992"/>
            <a:ext cx="3563401" cy="114453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2175" y="4814892"/>
            <a:ext cx="6000750" cy="904875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4498971" y="3025621"/>
            <a:ext cx="4974109" cy="1402117"/>
            <a:chOff x="7052441" y="552383"/>
            <a:chExt cx="4974109" cy="1402117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052441" y="552383"/>
              <a:ext cx="4974109" cy="1402117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7052441" y="1253441"/>
              <a:ext cx="232278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Oct 19, 2016</a:t>
              </a:r>
            </a:p>
          </p:txBody>
        </p:sp>
      </p:grpSp>
      <p:pic>
        <p:nvPicPr>
          <p:cNvPr id="19" name="Picture 1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7025" y="1343289"/>
            <a:ext cx="5514975" cy="104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719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47000"/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b="81175"/>
          <a:stretch/>
        </p:blipFill>
        <p:spPr>
          <a:xfrm>
            <a:off x="5852725" y="4057817"/>
            <a:ext cx="5657349" cy="118428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3536"/>
          <a:stretch/>
        </p:blipFill>
        <p:spPr>
          <a:xfrm>
            <a:off x="184533" y="2546439"/>
            <a:ext cx="6181725" cy="1625867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6"/>
          <a:srcRect b="77771"/>
          <a:stretch/>
        </p:blipFill>
        <p:spPr>
          <a:xfrm>
            <a:off x="698066" y="5099408"/>
            <a:ext cx="5483659" cy="106979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2724" y="1397345"/>
            <a:ext cx="6141671" cy="1325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790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13716" y="173255"/>
            <a:ext cx="112103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008000"/>
                </a:solidFill>
                <a:latin typeface="Calibri" panose="020F0502020204030204" pitchFamily="34" charset="0"/>
              </a:rPr>
              <a:t>The Situation: Global </a:t>
            </a:r>
            <a:r>
              <a:rPr lang="en-US" sz="3600" b="1" dirty="0">
                <a:solidFill>
                  <a:srgbClr val="008000"/>
                </a:solidFill>
                <a:latin typeface="Calibri" panose="020F0502020204030204" pitchFamily="34" charset="0"/>
              </a:rPr>
              <a:t>Temperature and Carbon </a:t>
            </a:r>
            <a:r>
              <a:rPr lang="en-US" sz="3600" b="1" dirty="0" smtClean="0">
                <a:solidFill>
                  <a:srgbClr val="008000"/>
                </a:solidFill>
                <a:latin typeface="Calibri" panose="020F0502020204030204" pitchFamily="34" charset="0"/>
              </a:rPr>
              <a:t>Dioxide 1880 - 2015</a:t>
            </a:r>
            <a:endParaRPr lang="en-US" sz="2800" b="1" dirty="0">
              <a:solidFill>
                <a:srgbClr val="008000"/>
              </a:solidFill>
              <a:latin typeface="Calibri" panose="020F0502020204030204" pitchFamily="34" charset="0"/>
            </a:endParaRPr>
          </a:p>
        </p:txBody>
      </p:sp>
      <p:pic>
        <p:nvPicPr>
          <p:cNvPr id="1028" name="Picture 4" descr=" 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0366" y="1373584"/>
            <a:ext cx="8457045" cy="5172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2771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8296162" y="5513790"/>
            <a:ext cx="3725839" cy="1220066"/>
          </a:xfrm>
          <a:prstGeom prst="roundRect">
            <a:avLst/>
          </a:prstGeom>
          <a:solidFill>
            <a:srgbClr val="368F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+mj-lt"/>
              </a:rPr>
              <a:t>Agriculture suffers, leading to </a:t>
            </a:r>
            <a:endParaRPr lang="en-US" dirty="0">
              <a:latin typeface="+mj-lt"/>
            </a:endParaRPr>
          </a:p>
          <a:p>
            <a:pPr algn="ctr"/>
            <a:r>
              <a:rPr lang="en-US" b="1" dirty="0">
                <a:latin typeface="+mj-lt"/>
              </a:rPr>
              <a:t>f</a:t>
            </a:r>
            <a:r>
              <a:rPr lang="en-US" b="1" dirty="0" smtClean="0">
                <a:latin typeface="+mj-lt"/>
              </a:rPr>
              <a:t>ood </a:t>
            </a:r>
            <a:r>
              <a:rPr lang="en-US" b="1" dirty="0">
                <a:latin typeface="+mj-lt"/>
              </a:rPr>
              <a:t>insecurity and risk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4274318" y="5513790"/>
            <a:ext cx="3725839" cy="1220066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+mj-lt"/>
              </a:rPr>
              <a:t>Hot gets hotter </a:t>
            </a:r>
            <a:r>
              <a:rPr lang="en-US" dirty="0">
                <a:latin typeface="+mj-lt"/>
                <a:sym typeface="Wingdings" panose="05000000000000000000" pitchFamily="2" charset="2"/>
              </a:rPr>
              <a:t> </a:t>
            </a:r>
            <a:r>
              <a:rPr lang="en-US" dirty="0">
                <a:latin typeface="+mj-lt"/>
              </a:rPr>
              <a:t>Cold gets colder</a:t>
            </a:r>
          </a:p>
          <a:p>
            <a:endParaRPr lang="en-US" sz="1200" dirty="0">
              <a:latin typeface="+mj-lt"/>
            </a:endParaRPr>
          </a:p>
          <a:p>
            <a:r>
              <a:rPr lang="en-US" dirty="0">
                <a:latin typeface="+mj-lt"/>
              </a:rPr>
              <a:t>Dry gets dryer </a:t>
            </a:r>
            <a:r>
              <a:rPr lang="en-US" dirty="0">
                <a:latin typeface="+mj-lt"/>
                <a:sym typeface="Wingdings" panose="05000000000000000000" pitchFamily="2" charset="2"/>
              </a:rPr>
              <a:t> </a:t>
            </a:r>
            <a:r>
              <a:rPr lang="en-US" dirty="0">
                <a:latin typeface="+mj-lt"/>
              </a:rPr>
              <a:t>Wet gets wetter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252473" y="5513790"/>
            <a:ext cx="3725840" cy="1220066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+mj-lt"/>
              </a:rPr>
              <a:t>Just 1°C warming of </a:t>
            </a:r>
            <a:r>
              <a:rPr lang="en-US" dirty="0" smtClean="0">
                <a:solidFill>
                  <a:schemeClr val="bg1"/>
                </a:solidFill>
                <a:latin typeface="+mj-lt"/>
              </a:rPr>
              <a:t>atmosphere</a:t>
            </a:r>
            <a:r>
              <a:rPr lang="en-US" dirty="0">
                <a:solidFill>
                  <a:schemeClr val="bg1"/>
                </a:solidFill>
                <a:latin typeface="+mj-lt"/>
              </a:rPr>
              <a:t/>
            </a:r>
            <a:br>
              <a:rPr lang="en-US" dirty="0">
                <a:solidFill>
                  <a:schemeClr val="bg1"/>
                </a:solidFill>
                <a:latin typeface="+mj-lt"/>
              </a:rPr>
            </a:br>
            <a:r>
              <a:rPr lang="en-US" b="1" dirty="0">
                <a:solidFill>
                  <a:schemeClr val="bg1"/>
                </a:solidFill>
                <a:latin typeface="+mj-lt"/>
              </a:rPr>
              <a:t>t</a:t>
            </a:r>
            <a:r>
              <a:rPr lang="en-US" b="1" dirty="0" smtClean="0">
                <a:solidFill>
                  <a:schemeClr val="bg1"/>
                </a:solidFill>
                <a:latin typeface="+mj-lt"/>
              </a:rPr>
              <a:t>riples </a:t>
            </a:r>
            <a:r>
              <a:rPr lang="en-US" b="1" dirty="0">
                <a:solidFill>
                  <a:schemeClr val="bg1"/>
                </a:solidFill>
                <a:latin typeface="+mj-lt"/>
              </a:rPr>
              <a:t>weather variance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505205" y="2320302"/>
            <a:ext cx="43450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1"/>
                </a:solidFill>
                <a:latin typeface="Calibri" panose="020F0502020204030204" pitchFamily="34" charset="0"/>
              </a:rPr>
              <a:t>5.5 Quadrillion Ton </a:t>
            </a:r>
            <a:r>
              <a:rPr lang="en-US" sz="2400" dirty="0" smtClean="0">
                <a:solidFill>
                  <a:schemeClr val="accent1"/>
                </a:solidFill>
                <a:latin typeface="Calibri" panose="020F0502020204030204" pitchFamily="34" charset="0"/>
              </a:rPr>
              <a:t>Heat Engine</a:t>
            </a:r>
          </a:p>
          <a:p>
            <a:pPr algn="ctr"/>
            <a:endParaRPr lang="en-US" sz="1200" dirty="0">
              <a:solidFill>
                <a:schemeClr val="accent1"/>
              </a:solidFill>
              <a:latin typeface="Calibri" panose="020F0502020204030204" pitchFamily="34" charset="0"/>
            </a:endParaRPr>
          </a:p>
          <a:p>
            <a:pPr algn="ctr"/>
            <a:r>
              <a:rPr lang="en-US" b="1" dirty="0" smtClean="0">
                <a:latin typeface="Calibri" panose="020F0502020204030204" pitchFamily="34" charset="0"/>
              </a:rPr>
              <a:t>5.5 x 10</a:t>
            </a:r>
            <a:r>
              <a:rPr lang="en-US" b="1" baseline="30000" dirty="0" smtClean="0">
                <a:latin typeface="Calibri" panose="020F0502020204030204" pitchFamily="34" charset="0"/>
              </a:rPr>
              <a:t>21</a:t>
            </a:r>
            <a:r>
              <a:rPr lang="en-US" b="1" dirty="0" smtClean="0">
                <a:latin typeface="Calibri" panose="020F0502020204030204" pitchFamily="34" charset="0"/>
              </a:rPr>
              <a:t> </a:t>
            </a:r>
            <a:r>
              <a:rPr lang="en-US" b="1" dirty="0">
                <a:latin typeface="Calibri" panose="020F0502020204030204" pitchFamily="34" charset="0"/>
              </a:rPr>
              <a:t>joules (per </a:t>
            </a:r>
            <a:r>
              <a:rPr lang="en-US" b="1" dirty="0" smtClean="0">
                <a:latin typeface="Calibri" panose="020F0502020204030204" pitchFamily="34" charset="0"/>
              </a:rPr>
              <a:t>1°C)</a:t>
            </a:r>
            <a:endParaRPr lang="en-US" dirty="0">
              <a:solidFill>
                <a:schemeClr val="accent1"/>
              </a:solidFill>
              <a:latin typeface="Calibri" panose="020F0502020204030204" pitchFamily="34" charset="0"/>
            </a:endParaRPr>
          </a:p>
        </p:txBody>
      </p:sp>
      <p:pic>
        <p:nvPicPr>
          <p:cNvPr id="2050" name="Picture 2" descr="Great resource for learning about wind and ocean current patterns.: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3782" y="992608"/>
            <a:ext cx="4707347" cy="3982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"/>
          <p:cNvSpPr txBox="1">
            <a:spLocks/>
          </p:cNvSpPr>
          <p:nvPr/>
        </p:nvSpPr>
        <p:spPr>
          <a:xfrm>
            <a:off x="252473" y="103314"/>
            <a:ext cx="11597782" cy="1206463"/>
          </a:xfrm>
          <a:prstGeom prst="rect">
            <a:avLst/>
          </a:prstGeom>
        </p:spPr>
        <p:txBody>
          <a:bodyPr/>
          <a:lstStyle>
            <a:lvl1pPr algn="l" defTabSz="584200">
              <a:defRPr sz="5400" b="1" i="0">
                <a:solidFill>
                  <a:srgbClr val="008000"/>
                </a:solidFill>
                <a:latin typeface="+mn-lt"/>
                <a:ea typeface="+mn-ea"/>
                <a:cs typeface="+mn-cs"/>
                <a:sym typeface="Helvetica Light"/>
              </a:defRPr>
            </a:lvl1pPr>
            <a:lvl2pPr indent="228600" algn="ctr" defTabSz="584200">
              <a:defRPr sz="8000">
                <a:latin typeface="+mn-lt"/>
                <a:ea typeface="+mn-ea"/>
                <a:cs typeface="+mn-cs"/>
                <a:sym typeface="Helvetica Light"/>
              </a:defRPr>
            </a:lvl2pPr>
            <a:lvl3pPr indent="457200" algn="ctr" defTabSz="584200">
              <a:defRPr sz="8000">
                <a:latin typeface="+mn-lt"/>
                <a:ea typeface="+mn-ea"/>
                <a:cs typeface="+mn-cs"/>
                <a:sym typeface="Helvetica Light"/>
              </a:defRPr>
            </a:lvl3pPr>
            <a:lvl4pPr indent="685800" algn="ctr" defTabSz="584200">
              <a:defRPr sz="8000">
                <a:latin typeface="+mn-lt"/>
                <a:ea typeface="+mn-ea"/>
                <a:cs typeface="+mn-cs"/>
                <a:sym typeface="Helvetica Light"/>
              </a:defRPr>
            </a:lvl4pPr>
            <a:lvl5pPr indent="914400" algn="ctr" defTabSz="584200">
              <a:defRPr sz="8000">
                <a:latin typeface="+mn-lt"/>
                <a:ea typeface="+mn-ea"/>
                <a:cs typeface="+mn-cs"/>
                <a:sym typeface="Helvetica Light"/>
              </a:defRPr>
            </a:lvl5pPr>
            <a:lvl6pPr indent="1143000" algn="ctr" defTabSz="584200">
              <a:defRPr sz="8000">
                <a:latin typeface="+mn-lt"/>
                <a:ea typeface="+mn-ea"/>
                <a:cs typeface="+mn-cs"/>
                <a:sym typeface="Helvetica Light"/>
              </a:defRPr>
            </a:lvl6pPr>
            <a:lvl7pPr indent="1371600" algn="ctr" defTabSz="584200">
              <a:defRPr sz="8000">
                <a:latin typeface="+mn-lt"/>
                <a:ea typeface="+mn-ea"/>
                <a:cs typeface="+mn-cs"/>
                <a:sym typeface="Helvetica Light"/>
              </a:defRPr>
            </a:lvl7pPr>
            <a:lvl8pPr indent="1600200" algn="ctr" defTabSz="584200">
              <a:defRPr sz="8000">
                <a:latin typeface="+mn-lt"/>
                <a:ea typeface="+mn-ea"/>
                <a:cs typeface="+mn-cs"/>
                <a:sym typeface="Helvetica Light"/>
              </a:defRPr>
            </a:lvl8pPr>
            <a:lvl9pPr indent="1828800" algn="ctr" defTabSz="584200">
              <a:defRPr sz="8000"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r>
              <a:rPr lang="en-US" sz="3600" dirty="0" smtClean="0">
                <a:solidFill>
                  <a:schemeClr val="accent2"/>
                </a:solidFill>
                <a:latin typeface="Calibri" panose="020F0502020204030204" pitchFamily="34" charset="0"/>
                <a:ea typeface="+mj-ea"/>
                <a:cs typeface="+mj-cs"/>
              </a:rPr>
              <a:t>The Problem: The </a:t>
            </a:r>
            <a:r>
              <a:rPr lang="en-US" sz="3600" dirty="0">
                <a:solidFill>
                  <a:schemeClr val="accent2"/>
                </a:solidFill>
                <a:latin typeface="Calibri" panose="020F0502020204030204" pitchFamily="34" charset="0"/>
                <a:ea typeface="+mj-ea"/>
                <a:cs typeface="+mj-cs"/>
              </a:rPr>
              <a:t>Earth’s Atmosphere is a Heat </a:t>
            </a:r>
            <a:r>
              <a:rPr lang="en-US" sz="3600" dirty="0" smtClean="0">
                <a:solidFill>
                  <a:schemeClr val="accent2"/>
                </a:solidFill>
                <a:latin typeface="Calibri" panose="020F0502020204030204" pitchFamily="34" charset="0"/>
                <a:ea typeface="+mj-ea"/>
                <a:cs typeface="+mj-cs"/>
              </a:rPr>
              <a:t>Engine</a:t>
            </a:r>
          </a:p>
        </p:txBody>
      </p:sp>
    </p:spTree>
    <p:extLst>
      <p:ext uri="{BB962C8B-B14F-4D97-AF65-F5344CB8AC3E}">
        <p14:creationId xmlns:p14="http://schemas.microsoft.com/office/powerpoint/2010/main" val="3430891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4509" y="578030"/>
            <a:ext cx="8913709" cy="5796645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252473" y="103314"/>
            <a:ext cx="11597782" cy="1206463"/>
          </a:xfrm>
          <a:prstGeom prst="rect">
            <a:avLst/>
          </a:prstGeom>
        </p:spPr>
        <p:txBody>
          <a:bodyPr/>
          <a:lstStyle>
            <a:lvl1pPr algn="l" defTabSz="584200">
              <a:defRPr sz="5400" b="1" i="0">
                <a:solidFill>
                  <a:srgbClr val="008000"/>
                </a:solidFill>
                <a:latin typeface="+mn-lt"/>
                <a:ea typeface="+mn-ea"/>
                <a:cs typeface="+mn-cs"/>
                <a:sym typeface="Helvetica Light"/>
              </a:defRPr>
            </a:lvl1pPr>
            <a:lvl2pPr indent="228600" algn="ctr" defTabSz="584200">
              <a:defRPr sz="8000">
                <a:latin typeface="+mn-lt"/>
                <a:ea typeface="+mn-ea"/>
                <a:cs typeface="+mn-cs"/>
                <a:sym typeface="Helvetica Light"/>
              </a:defRPr>
            </a:lvl2pPr>
            <a:lvl3pPr indent="457200" algn="ctr" defTabSz="584200">
              <a:defRPr sz="8000">
                <a:latin typeface="+mn-lt"/>
                <a:ea typeface="+mn-ea"/>
                <a:cs typeface="+mn-cs"/>
                <a:sym typeface="Helvetica Light"/>
              </a:defRPr>
            </a:lvl3pPr>
            <a:lvl4pPr indent="685800" algn="ctr" defTabSz="584200">
              <a:defRPr sz="8000">
                <a:latin typeface="+mn-lt"/>
                <a:ea typeface="+mn-ea"/>
                <a:cs typeface="+mn-cs"/>
                <a:sym typeface="Helvetica Light"/>
              </a:defRPr>
            </a:lvl4pPr>
            <a:lvl5pPr indent="914400" algn="ctr" defTabSz="584200">
              <a:defRPr sz="8000">
                <a:latin typeface="+mn-lt"/>
                <a:ea typeface="+mn-ea"/>
                <a:cs typeface="+mn-cs"/>
                <a:sym typeface="Helvetica Light"/>
              </a:defRPr>
            </a:lvl5pPr>
            <a:lvl6pPr indent="1143000" algn="ctr" defTabSz="584200">
              <a:defRPr sz="8000">
                <a:latin typeface="+mn-lt"/>
                <a:ea typeface="+mn-ea"/>
                <a:cs typeface="+mn-cs"/>
                <a:sym typeface="Helvetica Light"/>
              </a:defRPr>
            </a:lvl6pPr>
            <a:lvl7pPr indent="1371600" algn="ctr" defTabSz="584200">
              <a:defRPr sz="8000">
                <a:latin typeface="+mn-lt"/>
                <a:ea typeface="+mn-ea"/>
                <a:cs typeface="+mn-cs"/>
                <a:sym typeface="Helvetica Light"/>
              </a:defRPr>
            </a:lvl7pPr>
            <a:lvl8pPr indent="1600200" algn="ctr" defTabSz="584200">
              <a:defRPr sz="8000">
                <a:latin typeface="+mn-lt"/>
                <a:ea typeface="+mn-ea"/>
                <a:cs typeface="+mn-cs"/>
                <a:sym typeface="Helvetica Light"/>
              </a:defRPr>
            </a:lvl8pPr>
            <a:lvl9pPr indent="1828800" algn="ctr" defTabSz="584200">
              <a:defRPr sz="8000"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r>
              <a:rPr lang="en-US" sz="3600" dirty="0" smtClean="0">
                <a:solidFill>
                  <a:schemeClr val="accent2"/>
                </a:solidFill>
                <a:latin typeface="Calibri" panose="020F0502020204030204" pitchFamily="34" charset="0"/>
                <a:ea typeface="+mj-ea"/>
                <a:cs typeface="+mj-cs"/>
              </a:rPr>
              <a:t>The Result: More Frequent Extreme Weather Events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52473" y="6374675"/>
            <a:ext cx="111252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E. M. </a:t>
            </a:r>
            <a:r>
              <a:rPr lang="en-US" sz="1200" dirty="0" smtClean="0"/>
              <a:t>Fischer and </a:t>
            </a:r>
            <a:r>
              <a:rPr lang="en-US" sz="1200" dirty="0"/>
              <a:t>R. </a:t>
            </a:r>
            <a:r>
              <a:rPr lang="en-US" sz="1200" dirty="0" err="1" smtClean="0"/>
              <a:t>Knutti</a:t>
            </a:r>
            <a:r>
              <a:rPr lang="en-US" sz="1200" dirty="0" smtClean="0"/>
              <a:t>, “</a:t>
            </a:r>
            <a:r>
              <a:rPr lang="en-US" sz="1200" dirty="0"/>
              <a:t>Anthropogenic contribution to </a:t>
            </a:r>
            <a:r>
              <a:rPr lang="en-US" sz="1200" dirty="0" smtClean="0"/>
              <a:t>global occurrence </a:t>
            </a:r>
            <a:r>
              <a:rPr lang="en-US" sz="1200" dirty="0"/>
              <a:t>of </a:t>
            </a:r>
            <a:r>
              <a:rPr lang="en-US" sz="1200" dirty="0" smtClean="0"/>
              <a:t>heavy-precipitation and </a:t>
            </a:r>
            <a:r>
              <a:rPr lang="en-US" sz="1200" dirty="0"/>
              <a:t>high-temperature </a:t>
            </a:r>
            <a:r>
              <a:rPr lang="en-US" sz="1200" dirty="0" smtClean="0"/>
              <a:t>extremes,” Nature Climate Change, Vol. 5 (June 2015): 563.</a:t>
            </a:r>
            <a:endParaRPr lang="en-US" sz="12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30558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5307" y="2260373"/>
            <a:ext cx="4836870" cy="3297866"/>
          </a:xfrm>
          <a:prstGeom prst="rect">
            <a:avLst/>
          </a:prstGeom>
        </p:spPr>
      </p:pic>
      <p:sp>
        <p:nvSpPr>
          <p:cNvPr id="2" name="Title 1"/>
          <p:cNvSpPr txBox="1">
            <a:spLocks/>
          </p:cNvSpPr>
          <p:nvPr/>
        </p:nvSpPr>
        <p:spPr>
          <a:xfrm>
            <a:off x="138110" y="221825"/>
            <a:ext cx="9779001" cy="685324"/>
          </a:xfrm>
          <a:prstGeom prst="rect">
            <a:avLst/>
          </a:prstGeom>
          <a:effectLst/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3600" b="1" dirty="0" smtClean="0">
                <a:solidFill>
                  <a:srgbClr val="008000"/>
                </a:solidFill>
                <a:latin typeface="Calibri" panose="020F0502020204030204" pitchFamily="34" charset="0"/>
                <a:ea typeface="+mn-ea"/>
                <a:cs typeface="+mn-cs"/>
              </a:rPr>
              <a:t>The Link: Energy and Extreme Weather</a:t>
            </a:r>
            <a:endParaRPr lang="en-US" sz="3600" b="1" dirty="0">
              <a:solidFill>
                <a:srgbClr val="008000"/>
              </a:solidFill>
              <a:latin typeface="Calibri" panose="020F0502020204030204" pitchFamily="34" charset="0"/>
              <a:ea typeface="+mn-ea"/>
              <a:cs typeface="+mn-cs"/>
            </a:endParaRPr>
          </a:p>
        </p:txBody>
      </p:sp>
      <p:pic>
        <p:nvPicPr>
          <p:cNvPr id="3" name="Picture 2" descr="http://www.montyenglish.co.uk/montyblog/wp-content/uploads/2012/05/rain-cloud-clip-art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4453" y="370359"/>
            <a:ext cx="2066925" cy="175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22847" y="5072994"/>
            <a:ext cx="2565307" cy="892552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algn="ctr" eaLnBrk="0" hangingPunct="0">
              <a:defRPr/>
            </a:pPr>
            <a:r>
              <a:rPr lang="en-US" sz="2600" b="1" dirty="0">
                <a:solidFill>
                  <a:srgbClr val="368F3F"/>
                </a:solidFill>
                <a:latin typeface="Calibri" panose="020F0502020204030204" pitchFamily="34" charset="0"/>
                <a:cs typeface="Arial" charset="0"/>
              </a:rPr>
              <a:t>4% per °</a:t>
            </a:r>
            <a:r>
              <a:rPr lang="en-US" sz="2600" b="1" dirty="0" smtClean="0">
                <a:solidFill>
                  <a:srgbClr val="368F3F"/>
                </a:solidFill>
                <a:latin typeface="Calibri" panose="020F0502020204030204" pitchFamily="34" charset="0"/>
                <a:cs typeface="Arial" charset="0"/>
              </a:rPr>
              <a:t>F</a:t>
            </a:r>
          </a:p>
          <a:p>
            <a:pPr algn="ctr" eaLnBrk="0" hangingPunct="0">
              <a:defRPr/>
            </a:pPr>
            <a:r>
              <a:rPr lang="en-US" sz="2600" b="1" dirty="0" smtClean="0">
                <a:solidFill>
                  <a:srgbClr val="368F3F"/>
                </a:solidFill>
                <a:latin typeface="Calibri" panose="020F0502020204030204" pitchFamily="34" charset="0"/>
                <a:cs typeface="Arial" charset="0"/>
              </a:rPr>
              <a:t>7</a:t>
            </a:r>
            <a:r>
              <a:rPr lang="en-US" sz="2600" b="1" dirty="0">
                <a:solidFill>
                  <a:srgbClr val="368F3F"/>
                </a:solidFill>
                <a:latin typeface="Calibri" panose="020F0502020204030204" pitchFamily="34" charset="0"/>
                <a:cs typeface="Arial" charset="0"/>
              </a:rPr>
              <a:t>% per °C</a:t>
            </a:r>
          </a:p>
        </p:txBody>
      </p:sp>
      <p:sp>
        <p:nvSpPr>
          <p:cNvPr id="10" name="TextBox 10"/>
          <p:cNvSpPr txBox="1">
            <a:spLocks noChangeArrowheads="1"/>
          </p:cNvSpPr>
          <p:nvPr/>
        </p:nvSpPr>
        <p:spPr bwMode="auto">
          <a:xfrm>
            <a:off x="2788154" y="5642463"/>
            <a:ext cx="9055503" cy="461665"/>
          </a:xfrm>
          <a:prstGeom prst="rect">
            <a:avLst/>
          </a:prstGeom>
          <a:solidFill>
            <a:srgbClr val="0093C9"/>
          </a:solidFill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rgbClr val="FF9900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rgbClr val="FF9900"/>
                </a:solidFill>
                <a:latin typeface="Comic Sans MS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rgbClr val="FF9900"/>
                </a:solidFill>
                <a:latin typeface="Comic Sans MS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rgbClr val="FF9900"/>
                </a:solidFill>
                <a:latin typeface="Comic Sans MS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rgbClr val="FF9900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9900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9900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9900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9900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ctr"/>
            <a:r>
              <a:rPr lang="en-US" dirty="0" smtClean="0">
                <a:solidFill>
                  <a:schemeClr val="bg1"/>
                </a:solidFill>
                <a:latin typeface="Calibri" panose="020F0502020204030204" pitchFamily="34" charset="0"/>
                <a:cs typeface="Arial" charset="0"/>
              </a:rPr>
              <a:t>More drought &amp; more floods</a:t>
            </a:r>
            <a:endParaRPr lang="en-US" dirty="0">
              <a:solidFill>
                <a:schemeClr val="bg1"/>
              </a:solidFill>
              <a:latin typeface="Calibri" panose="020F0502020204030204" pitchFamily="34" charset="0"/>
              <a:cs typeface="Arial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138110" y="955860"/>
            <a:ext cx="3035241" cy="4091225"/>
            <a:chOff x="222992" y="1942798"/>
            <a:chExt cx="3035241" cy="4091225"/>
          </a:xfrm>
        </p:grpSpPr>
        <p:sp>
          <p:nvSpPr>
            <p:cNvPr id="12" name="Rectangle 11"/>
            <p:cNvSpPr/>
            <p:nvPr/>
          </p:nvSpPr>
          <p:spPr>
            <a:xfrm>
              <a:off x="222992" y="1942798"/>
              <a:ext cx="2995115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eaLnBrk="0" hangingPunct="0">
                <a:defRPr/>
              </a:pPr>
              <a:r>
                <a:rPr lang="en-US" sz="3200" b="1" dirty="0">
                  <a:solidFill>
                    <a:srgbClr val="368F3F"/>
                  </a:solidFill>
                  <a:latin typeface="Calibri" panose="020F0502020204030204" pitchFamily="34" charset="0"/>
                  <a:cs typeface="Arial" charset="0"/>
                  <a:sym typeface="Symbol"/>
                </a:rPr>
                <a:t>Global </a:t>
              </a:r>
              <a:r>
                <a:rPr lang="en-US" sz="3200" b="1" dirty="0" smtClean="0">
                  <a:solidFill>
                    <a:srgbClr val="368F3F"/>
                  </a:solidFill>
                  <a:latin typeface="Calibri" panose="020F0502020204030204" pitchFamily="34" charset="0"/>
                  <a:cs typeface="Arial" charset="0"/>
                  <a:sym typeface="Symbol"/>
                </a:rPr>
                <a:t>warming:</a:t>
              </a:r>
              <a:endParaRPr lang="en-US" sz="3200" b="1" dirty="0">
                <a:solidFill>
                  <a:srgbClr val="368F3F"/>
                </a:solidFill>
                <a:latin typeface="Calibri" panose="020F0502020204030204" pitchFamily="34" charset="0"/>
                <a:cs typeface="Arial" charset="0"/>
                <a:sym typeface="Symbol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289150" y="2494593"/>
              <a:ext cx="2969083" cy="3539430"/>
            </a:xfrm>
            <a:prstGeom prst="rect">
              <a:avLst/>
            </a:prstGeom>
            <a:solidFill>
              <a:srgbClr val="0093C9"/>
            </a:solidFill>
          </p:spPr>
          <p:txBody>
            <a:bodyPr wrap="none">
              <a:spAutoFit/>
            </a:bodyPr>
            <a:lstStyle/>
            <a:p>
              <a:pPr algn="ctr" eaLnBrk="0" hangingPunct="0">
                <a:defRPr/>
              </a:pPr>
              <a:r>
                <a:rPr lang="en-US" sz="2800" dirty="0">
                  <a:solidFill>
                    <a:srgbClr val="FFFFFF"/>
                  </a:solidFill>
                  <a:latin typeface="Calibri" panose="020F0502020204030204" pitchFamily="34" charset="0"/>
                  <a:cs typeface="Arial" charset="0"/>
                  <a:sym typeface="Symbol"/>
                </a:rPr>
                <a:t>More heat	</a:t>
              </a:r>
            </a:p>
            <a:p>
              <a:pPr algn="ctr" eaLnBrk="0" hangingPunct="0">
                <a:defRPr/>
              </a:pPr>
              <a:r>
                <a:rPr lang="en-US" sz="2800" dirty="0">
                  <a:solidFill>
                    <a:srgbClr val="FFFFFF"/>
                  </a:solidFill>
                  <a:latin typeface="Calibri" panose="020F0502020204030204" pitchFamily="34" charset="0"/>
                  <a:cs typeface="Arial" charset="0"/>
                  <a:sym typeface="Symbol"/>
                </a:rPr>
                <a:t>	   		</a:t>
              </a:r>
            </a:p>
            <a:p>
              <a:pPr algn="ctr" eaLnBrk="0" hangingPunct="0">
                <a:defRPr/>
              </a:pPr>
              <a:r>
                <a:rPr lang="en-US" sz="2800" dirty="0">
                  <a:solidFill>
                    <a:srgbClr val="FFFFFF"/>
                  </a:solidFill>
                  <a:latin typeface="Calibri" panose="020F0502020204030204" pitchFamily="34" charset="0"/>
                  <a:cs typeface="Arial" charset="0"/>
                  <a:sym typeface="Symbol"/>
                </a:rPr>
                <a:t>More drying</a:t>
              </a:r>
            </a:p>
            <a:p>
              <a:pPr eaLnBrk="0" hangingPunct="0">
                <a:defRPr/>
              </a:pPr>
              <a:r>
                <a:rPr lang="en-US" sz="2800" dirty="0">
                  <a:solidFill>
                    <a:srgbClr val="FFFFFF"/>
                  </a:solidFill>
                  <a:latin typeface="Calibri" panose="020F0502020204030204" pitchFamily="34" charset="0"/>
                  <a:cs typeface="Arial" charset="0"/>
                  <a:sym typeface="Symbol"/>
                </a:rPr>
                <a:t>	   </a:t>
              </a:r>
            </a:p>
            <a:p>
              <a:pPr algn="ctr" eaLnBrk="0" hangingPunct="0">
                <a:defRPr/>
              </a:pPr>
              <a:r>
                <a:rPr lang="en-US" sz="2800" dirty="0">
                  <a:solidFill>
                    <a:srgbClr val="FFFFFF"/>
                  </a:solidFill>
                  <a:latin typeface="Calibri" panose="020F0502020204030204" pitchFamily="34" charset="0"/>
                  <a:cs typeface="Arial" charset="0"/>
                  <a:sym typeface="Symbol"/>
                </a:rPr>
                <a:t>More evaporation</a:t>
              </a:r>
            </a:p>
            <a:p>
              <a:pPr eaLnBrk="0" hangingPunct="0">
                <a:defRPr/>
              </a:pPr>
              <a:r>
                <a:rPr lang="en-US" sz="2800" dirty="0">
                  <a:solidFill>
                    <a:srgbClr val="FFFFFF"/>
                  </a:solidFill>
                  <a:latin typeface="Calibri" panose="020F0502020204030204" pitchFamily="34" charset="0"/>
                  <a:cs typeface="Arial" charset="0"/>
                  <a:sym typeface="Symbol"/>
                </a:rPr>
                <a:t>	   </a:t>
              </a:r>
            </a:p>
            <a:p>
              <a:pPr algn="ctr" eaLnBrk="0" hangingPunct="0">
                <a:defRPr/>
              </a:pPr>
              <a:r>
                <a:rPr lang="en-US" sz="2800" dirty="0">
                  <a:solidFill>
                    <a:srgbClr val="FFFFFF"/>
                  </a:solidFill>
                  <a:latin typeface="Calibri" panose="020F0502020204030204" pitchFamily="34" charset="0"/>
                  <a:cs typeface="Arial" charset="0"/>
                  <a:sym typeface="Symbol"/>
                </a:rPr>
                <a:t>More </a:t>
              </a:r>
              <a:r>
                <a:rPr lang="en-US" sz="2800" dirty="0" smtClean="0">
                  <a:solidFill>
                    <a:srgbClr val="FFFFFF"/>
                  </a:solidFill>
                  <a:latin typeface="Calibri" panose="020F0502020204030204" pitchFamily="34" charset="0"/>
                  <a:cs typeface="Arial" charset="0"/>
                  <a:sym typeface="Symbol"/>
                </a:rPr>
                <a:t>moisture</a:t>
              </a:r>
            </a:p>
            <a:p>
              <a:pPr algn="ctr" eaLnBrk="0" hangingPunct="0">
                <a:defRPr/>
              </a:pPr>
              <a:r>
                <a:rPr lang="en-US" sz="2800" dirty="0">
                  <a:solidFill>
                    <a:srgbClr val="FFFFFF"/>
                  </a:solidFill>
                  <a:latin typeface="Calibri" panose="020F0502020204030204" pitchFamily="34" charset="0"/>
                  <a:cs typeface="Arial" charset="0"/>
                  <a:sym typeface="Symbol"/>
                </a:rPr>
                <a:t>i</a:t>
              </a:r>
              <a:r>
                <a:rPr lang="en-US" sz="2800" dirty="0" smtClean="0">
                  <a:solidFill>
                    <a:srgbClr val="FFFFFF"/>
                  </a:solidFill>
                  <a:latin typeface="Calibri" panose="020F0502020204030204" pitchFamily="34" charset="0"/>
                  <a:cs typeface="Arial" charset="0"/>
                  <a:sym typeface="Symbol"/>
                </a:rPr>
                <a:t>n clouds</a:t>
              </a:r>
              <a:endParaRPr lang="en-US" sz="2800" dirty="0">
                <a:solidFill>
                  <a:srgbClr val="FFFFFF"/>
                </a:solidFill>
                <a:latin typeface="Calibri" panose="020F0502020204030204" pitchFamily="34" charset="0"/>
                <a:cs typeface="Arial" charset="0"/>
              </a:endParaRPr>
            </a:p>
          </p:txBody>
        </p:sp>
      </p:grp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019" r="-1"/>
          <a:stretch/>
        </p:blipFill>
        <p:spPr>
          <a:xfrm>
            <a:off x="7212809" y="2260373"/>
            <a:ext cx="4979191" cy="3297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196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30" name="Picture 10" descr="Image result for wind damage, crops, photos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13"/>
          <a:stretch/>
        </p:blipFill>
        <p:spPr bwMode="auto">
          <a:xfrm>
            <a:off x="8491990" y="1487973"/>
            <a:ext cx="3580510" cy="2499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96580" y="216052"/>
            <a:ext cx="10515600" cy="980596"/>
          </a:xfrm>
          <a:prstGeom prst="rect">
            <a:avLst/>
          </a:prstGeom>
        </p:spPr>
        <p:txBody>
          <a:bodyPr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797" b="1" dirty="0" smtClean="0">
                <a:solidFill>
                  <a:srgbClr val="008000"/>
                </a:solidFill>
                <a:latin typeface="Calibri" panose="020F0502020204030204" pitchFamily="34" charset="0"/>
                <a:ea typeface="+mn-ea"/>
                <a:cs typeface="+mn-cs"/>
                <a:sym typeface="Helvetica Light"/>
              </a:rPr>
              <a:t>The Impact: </a:t>
            </a:r>
            <a:r>
              <a:rPr lang="en-US" sz="3797" b="1" dirty="0" smtClean="0">
                <a:solidFill>
                  <a:srgbClr val="008000"/>
                </a:solidFill>
                <a:latin typeface="Calibri" panose="020F0502020204030204" pitchFamily="34" charset="0"/>
                <a:ea typeface="+mn-ea"/>
                <a:cs typeface="+mn-cs"/>
                <a:sym typeface="Helvetica Light"/>
              </a:rPr>
              <a:t>Extreme Weather Damage on Agriculture</a:t>
            </a:r>
            <a:endParaRPr lang="en-US" sz="3797" b="1" dirty="0">
              <a:solidFill>
                <a:srgbClr val="008000"/>
              </a:solidFill>
              <a:latin typeface="Calibri" panose="020F0502020204030204" pitchFamily="34" charset="0"/>
              <a:ea typeface="+mn-ea"/>
              <a:cs typeface="+mn-cs"/>
              <a:sym typeface="Helvetica Light"/>
            </a:endParaRPr>
          </a:p>
        </p:txBody>
      </p:sp>
      <p:sp>
        <p:nvSpPr>
          <p:cNvPr id="2" name="AutoShape 4" descr="Image result for hail damage, crops, photos"/>
          <p:cNvSpPr>
            <a:spLocks noChangeAspect="1" noChangeArrowheads="1"/>
          </p:cNvSpPr>
          <p:nvPr/>
        </p:nvSpPr>
        <p:spPr bwMode="auto">
          <a:xfrm>
            <a:off x="1960055" y="3989960"/>
            <a:ext cx="127727" cy="127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126" name="Picture 6" descr="Image result for hail damage, crops, photos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35"/>
          <a:stretch/>
        </p:blipFill>
        <p:spPr bwMode="auto">
          <a:xfrm>
            <a:off x="92467" y="1485727"/>
            <a:ext cx="3646540" cy="2504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Image result for flood damage, crops, photo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6816" y="1485727"/>
            <a:ext cx="4381451" cy="2470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85005" y="3229076"/>
            <a:ext cx="1986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Hail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110539" y="3229075"/>
            <a:ext cx="2056223" cy="3816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Flood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647192" y="3229075"/>
            <a:ext cx="2056223" cy="3816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Wind</a:t>
            </a:r>
          </a:p>
        </p:txBody>
      </p:sp>
      <p:sp>
        <p:nvSpPr>
          <p:cNvPr id="22" name="Rectangle 21"/>
          <p:cNvSpPr/>
          <p:nvPr/>
        </p:nvSpPr>
        <p:spPr>
          <a:xfrm>
            <a:off x="4216043" y="4382395"/>
            <a:ext cx="773671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93C9"/>
                </a:solidFill>
                <a:latin typeface="Calibri" panose="020F0502020204030204" pitchFamily="34" charset="0"/>
              </a:rPr>
              <a:t>More extreme weather </a:t>
            </a:r>
            <a:r>
              <a:rPr lang="en-US" sz="2400" dirty="0" smtClean="0">
                <a:solidFill>
                  <a:srgbClr val="0093C9"/>
                </a:solidFill>
                <a:latin typeface="Calibri" panose="020F0502020204030204" pitchFamily="34" charset="0"/>
              </a:rPr>
              <a:t>events &amp;</a:t>
            </a:r>
            <a:r>
              <a:rPr lang="en-US" sz="2400" dirty="0">
                <a:solidFill>
                  <a:srgbClr val="0093C9"/>
                </a:solidFill>
                <a:latin typeface="Calibri" panose="020F0502020204030204" pitchFamily="34" charset="0"/>
              </a:rPr>
              <a:t> </a:t>
            </a:r>
            <a:r>
              <a:rPr lang="en-US" sz="2400" dirty="0" smtClean="0">
                <a:solidFill>
                  <a:srgbClr val="0093C9"/>
                </a:solidFill>
                <a:latin typeface="Calibri" panose="020F0502020204030204" pitchFamily="34" charset="0"/>
              </a:rPr>
              <a:t>i</a:t>
            </a:r>
            <a:r>
              <a:rPr lang="en-US" sz="2400" dirty="0" smtClean="0">
                <a:solidFill>
                  <a:srgbClr val="0093C9"/>
                </a:solidFill>
                <a:latin typeface="Calibri" panose="020F0502020204030204" pitchFamily="34" charset="0"/>
              </a:rPr>
              <a:t>ncreased variability</a:t>
            </a:r>
            <a:endParaRPr lang="en-US" sz="2400" dirty="0">
              <a:solidFill>
                <a:srgbClr val="0093C9"/>
              </a:solidFill>
              <a:latin typeface="Calibri" panose="020F0502020204030204" pitchFamily="34" charset="0"/>
            </a:endParaRPr>
          </a:p>
        </p:txBody>
      </p:sp>
      <p:pic>
        <p:nvPicPr>
          <p:cNvPr id="1026" name="Picture 2" descr="Image result for image drought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7" t="349"/>
          <a:stretch/>
        </p:blipFill>
        <p:spPr bwMode="auto">
          <a:xfrm>
            <a:off x="92467" y="4215249"/>
            <a:ext cx="3648927" cy="2524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215702" y="6194045"/>
            <a:ext cx="2056223" cy="3816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Drought</a:t>
            </a:r>
          </a:p>
        </p:txBody>
      </p:sp>
    </p:spTree>
    <p:extLst>
      <p:ext uri="{BB962C8B-B14F-4D97-AF65-F5344CB8AC3E}">
        <p14:creationId xmlns:p14="http://schemas.microsoft.com/office/powerpoint/2010/main" val="2371661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/>
        </p:nvSpPr>
        <p:spPr>
          <a:xfrm>
            <a:off x="138110" y="221825"/>
            <a:ext cx="9779001" cy="685324"/>
          </a:xfrm>
          <a:prstGeom prst="rect">
            <a:avLst/>
          </a:prstGeom>
          <a:effectLst/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3600" b="1" dirty="0" smtClean="0">
                <a:solidFill>
                  <a:srgbClr val="008000"/>
                </a:solidFill>
                <a:latin typeface="+mn-lt"/>
                <a:ea typeface="+mn-ea"/>
                <a:cs typeface="+mn-cs"/>
              </a:rPr>
              <a:t>The Link: Energy &amp; Changing Weather Patterns</a:t>
            </a:r>
            <a:endParaRPr lang="en-US" sz="2800" b="1" dirty="0">
              <a:solidFill>
                <a:srgbClr val="008000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/>
          <a:srcRect t="22285"/>
          <a:stretch/>
        </p:blipFill>
        <p:spPr>
          <a:xfrm>
            <a:off x="551203" y="1113196"/>
            <a:ext cx="6372819" cy="5707278"/>
          </a:xfrm>
          <a:prstGeom prst="rect">
            <a:avLst/>
          </a:prstGeom>
        </p:spPr>
      </p:pic>
      <p:sp>
        <p:nvSpPr>
          <p:cNvPr id="13" name="Oval 12"/>
          <p:cNvSpPr/>
          <p:nvPr/>
        </p:nvSpPr>
        <p:spPr>
          <a:xfrm>
            <a:off x="315686" y="2667000"/>
            <a:ext cx="1240475" cy="580002"/>
          </a:xfrm>
          <a:prstGeom prst="ellipse">
            <a:avLst/>
          </a:prstGeom>
          <a:noFill/>
          <a:ln w="38100">
            <a:solidFill>
              <a:srgbClr val="0090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368F3F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924022" y="2000990"/>
            <a:ext cx="5174827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alibri" panose="020F0502020204030204" pitchFamily="34" charset="0"/>
              </a:rPr>
              <a:t>Thermodynamic Foundations of the Earth System</a:t>
            </a:r>
            <a:endParaRPr lang="en-US" sz="2400" dirty="0">
              <a:latin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</a:rPr>
              <a:t>Delves into the fundamental thinking of the physics of our atmosphere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924022" y="4258469"/>
            <a:ext cx="507716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Expansion of the Hadley cell pushes descending air </a:t>
            </a:r>
            <a:r>
              <a:rPr lang="en-US" sz="2800" dirty="0" smtClean="0"/>
              <a:t>poleward</a:t>
            </a:r>
            <a:endParaRPr lang="en-US" sz="2800" dirty="0"/>
          </a:p>
        </p:txBody>
      </p:sp>
      <p:sp>
        <p:nvSpPr>
          <p:cNvPr id="7" name="Oval 6"/>
          <p:cNvSpPr/>
          <p:nvPr/>
        </p:nvSpPr>
        <p:spPr>
          <a:xfrm>
            <a:off x="315686" y="4669971"/>
            <a:ext cx="1214735" cy="542605"/>
          </a:xfrm>
          <a:prstGeom prst="ellipse">
            <a:avLst/>
          </a:prstGeom>
          <a:noFill/>
          <a:ln w="38100">
            <a:solidFill>
              <a:srgbClr val="0090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368F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7477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1.png"/></Relationships>
</file>

<file path=ppt/theme/_rels/them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11.png"/></Relationships>
</file>

<file path=ppt/theme/theme1.xml><?xml version="1.0" encoding="utf-8"?>
<a:theme xmlns:a="http://schemas.openxmlformats.org/drawingml/2006/main" name="Office Theme">
  <a:themeElements>
    <a:clrScheme name="aWhere Colors">
      <a:dk1>
        <a:srgbClr val="262626"/>
      </a:dk1>
      <a:lt1>
        <a:sysClr val="window" lastClr="FFFFFF"/>
      </a:lt1>
      <a:dk2>
        <a:srgbClr val="1F497D"/>
      </a:dk2>
      <a:lt2>
        <a:srgbClr val="EEECE1"/>
      </a:lt2>
      <a:accent1>
        <a:srgbClr val="0093C9"/>
      </a:accent1>
      <a:accent2>
        <a:srgbClr val="368F3F"/>
      </a:accent2>
      <a:accent3>
        <a:srgbClr val="E17C00"/>
      </a:accent3>
      <a:accent4>
        <a:srgbClr val="63B0BB"/>
      </a:accent4>
      <a:accent5>
        <a:srgbClr val="59611B"/>
      </a:accent5>
      <a:accent6>
        <a:srgbClr val="8F3686"/>
      </a:accent6>
      <a:hlink>
        <a:srgbClr val="C90000"/>
      </a:hlink>
      <a:folHlink>
        <a:srgbClr val="FFB600"/>
      </a:folHlink>
    </a:clrScheme>
    <a:fontScheme name="Custom 1">
      <a:majorFont>
        <a:latin typeface="Antenna Bold"/>
        <a:ea typeface=""/>
        <a:cs typeface=""/>
      </a:majorFont>
      <a:minorFont>
        <a:latin typeface="Antenna Bol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Whi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aWhere Template 43.potx" id="{5D691466-618B-457B-8F4E-4FE5B5CCE0B7}" vid="{8151C4FF-52B4-4538-9886-0EA46E8884DB}"/>
    </a:ext>
  </a:extLst>
</a:theme>
</file>

<file path=ppt/theme/theme3.xml><?xml version="1.0" encoding="utf-8"?>
<a:theme xmlns:a="http://schemas.openxmlformats.org/drawingml/2006/main" name="1_Office Theme">
  <a:themeElements>
    <a:clrScheme name="aWhere Colors">
      <a:dk1>
        <a:srgbClr val="262626"/>
      </a:dk1>
      <a:lt1>
        <a:sysClr val="window" lastClr="FFFFFF"/>
      </a:lt1>
      <a:dk2>
        <a:srgbClr val="1F497D"/>
      </a:dk2>
      <a:lt2>
        <a:srgbClr val="EEECE1"/>
      </a:lt2>
      <a:accent1>
        <a:srgbClr val="0093C9"/>
      </a:accent1>
      <a:accent2>
        <a:srgbClr val="368F3F"/>
      </a:accent2>
      <a:accent3>
        <a:srgbClr val="E17C00"/>
      </a:accent3>
      <a:accent4>
        <a:srgbClr val="63B0BB"/>
      </a:accent4>
      <a:accent5>
        <a:srgbClr val="59611B"/>
      </a:accent5>
      <a:accent6>
        <a:srgbClr val="8F3686"/>
      </a:accent6>
      <a:hlink>
        <a:srgbClr val="C90000"/>
      </a:hlink>
      <a:folHlink>
        <a:srgbClr val="FFB600"/>
      </a:folHlink>
    </a:clrScheme>
    <a:fontScheme name="Custom 1">
      <a:majorFont>
        <a:latin typeface="Antenna Bold"/>
        <a:ea typeface=""/>
        <a:cs typeface=""/>
      </a:majorFont>
      <a:minorFont>
        <a:latin typeface="Antenna Bol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2_Whi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aWhere Template 43.potx" id="{5D691466-618B-457B-8F4E-4FE5B5CCE0B7}" vid="{8151C4FF-52B4-4538-9886-0EA46E8884DB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4C74C9CD920A24C80267CB85C00D33B" ma:contentTypeVersion="3" ma:contentTypeDescription="Create a new document." ma:contentTypeScope="" ma:versionID="6568903099467de2e8f745a8fb8e0383">
  <xsd:schema xmlns:xsd="http://www.w3.org/2001/XMLSchema" xmlns:xs="http://www.w3.org/2001/XMLSchema" xmlns:p="http://schemas.microsoft.com/office/2006/metadata/properties" xmlns:ns2="d89ec652-dfdd-4cc9-92b2-a26fb1609be9" xmlns:ns3="291ed476-15e7-4a36-9fae-aaf716835c90" targetNamespace="http://schemas.microsoft.com/office/2006/metadata/properties" ma:root="true" ma:fieldsID="2c9ff70481c1c14dc3b64ace4de3e03e" ns2:_="" ns3:_="">
    <xsd:import namespace="d89ec652-dfdd-4cc9-92b2-a26fb1609be9"/>
    <xsd:import namespace="291ed476-15e7-4a36-9fae-aaf716835c90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3:SharingHintHash" minOccurs="0"/>
                <xsd:element ref="ns2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89ec652-dfdd-4cc9-92b2-a26fb1609be9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0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91ed476-15e7-4a36-9fae-aaf716835c90" elementFormDefault="qualified">
    <xsd:import namespace="http://schemas.microsoft.com/office/2006/documentManagement/types"/>
    <xsd:import namespace="http://schemas.microsoft.com/office/infopath/2007/PartnerControls"/>
    <xsd:element name="SharingHintHash" ma:index="9" nillable="true" ma:displayName="Sharing Hint Hash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C90035D-83EE-4172-BFBD-5D87E200C268}">
  <ds:schemaRefs>
    <ds:schemaRef ds:uri="http://purl.org/dc/elements/1.1/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terms/"/>
    <ds:schemaRef ds:uri="291ed476-15e7-4a36-9fae-aaf716835c90"/>
    <ds:schemaRef ds:uri="d89ec652-dfdd-4cc9-92b2-a26fb1609be9"/>
    <ds:schemaRef ds:uri="http://schemas.microsoft.com/office/2006/metadata/propertie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5C604B3B-89E0-4BE5-9831-D616EB09E21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D1255A7-C0AF-434C-A47E-C90EF467AE1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89ec652-dfdd-4cc9-92b2-a26fb1609be9"/>
    <ds:schemaRef ds:uri="291ed476-15e7-4a36-9fae-aaf716835c9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92934</TotalTime>
  <Words>534</Words>
  <Application>Microsoft Office PowerPoint</Application>
  <PresentationFormat>Widescreen</PresentationFormat>
  <Paragraphs>125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17</vt:i4>
      </vt:variant>
    </vt:vector>
  </HeadingPairs>
  <TitlesOfParts>
    <vt:vector size="36" baseType="lpstr">
      <vt:lpstr>ＭＳ Ｐゴシック</vt:lpstr>
      <vt:lpstr>Antenna</vt:lpstr>
      <vt:lpstr>Antenna Bold</vt:lpstr>
      <vt:lpstr>Antenna Medium</vt:lpstr>
      <vt:lpstr>Arial</vt:lpstr>
      <vt:lpstr>Calibri</vt:lpstr>
      <vt:lpstr>Calibri Light</vt:lpstr>
      <vt:lpstr>Geogrotesque</vt:lpstr>
      <vt:lpstr>Geogrotesque Lg</vt:lpstr>
      <vt:lpstr>Geogrotesque Md</vt:lpstr>
      <vt:lpstr>Geogrotesque Rg</vt:lpstr>
      <vt:lpstr>Helvetica Light</vt:lpstr>
      <vt:lpstr>Symbol</vt:lpstr>
      <vt:lpstr>Wingdings</vt:lpstr>
      <vt:lpstr>Office Theme</vt:lpstr>
      <vt:lpstr>1_White</vt:lpstr>
      <vt:lpstr>1_Office Theme</vt:lpstr>
      <vt:lpstr>2_Office Theme</vt:lpstr>
      <vt:lpstr>2_White</vt:lpstr>
      <vt:lpstr> The Impact of Weather Variability on Agriculture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To monitor the weather, aWhere constructs virtual weather stations every 9km across the planet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Ian Kleinfeld</dc:creator>
  <cp:lastModifiedBy>Leila Al-Hamoodah</cp:lastModifiedBy>
  <cp:revision>925</cp:revision>
  <cp:lastPrinted>2016-12-02T20:50:39Z</cp:lastPrinted>
  <dcterms:created xsi:type="dcterms:W3CDTF">2015-07-22T19:03:02Z</dcterms:created>
  <dcterms:modified xsi:type="dcterms:W3CDTF">2016-12-05T21:55:24Z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0x01010054C74C9CD920A24C80267CB85C00D33B</vt:lpwstr>
  </property>
</Properties>
</file>